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238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09B246-CD37-42D3-AE6C-4939246C2F21}" type="datetimeFigureOut">
              <a:rPr lang="en-US" smtClean="0"/>
              <a:t>7/2/2017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E9475A-A507-4E31-BD13-DC5294AF2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802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E9475A-A507-4E31-BD13-DC5294AF24A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643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E9475A-A507-4E31-BD13-DC5294AF24A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643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E9475A-A507-4E31-BD13-DC5294AF24A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643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E291-69F2-4D7A-B69F-562546449002}" type="datetimeFigureOut">
              <a:rPr lang="en-US" smtClean="0"/>
              <a:t>7/2/2017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B0B55-2F26-46EB-A554-E34663CE9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803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E291-69F2-4D7A-B69F-562546449002}" type="datetimeFigureOut">
              <a:rPr lang="en-US" smtClean="0"/>
              <a:t>7/2/2017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B0B55-2F26-46EB-A554-E34663CE9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6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E291-69F2-4D7A-B69F-562546449002}" type="datetimeFigureOut">
              <a:rPr lang="en-US" smtClean="0"/>
              <a:t>7/2/2017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B0B55-2F26-46EB-A554-E34663CE9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04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E291-69F2-4D7A-B69F-562546449002}" type="datetimeFigureOut">
              <a:rPr lang="en-US" smtClean="0"/>
              <a:t>7/2/2017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B0B55-2F26-46EB-A554-E34663CE9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100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E291-69F2-4D7A-B69F-562546449002}" type="datetimeFigureOut">
              <a:rPr lang="en-US" smtClean="0"/>
              <a:t>7/2/2017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B0B55-2F26-46EB-A554-E34663CE9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242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E291-69F2-4D7A-B69F-562546449002}" type="datetimeFigureOut">
              <a:rPr lang="en-US" smtClean="0"/>
              <a:t>7/2/2017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B0B55-2F26-46EB-A554-E34663CE9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32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E291-69F2-4D7A-B69F-562546449002}" type="datetimeFigureOut">
              <a:rPr lang="en-US" smtClean="0"/>
              <a:t>7/2/2017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B0B55-2F26-46EB-A554-E34663CE9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471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E291-69F2-4D7A-B69F-562546449002}" type="datetimeFigureOut">
              <a:rPr lang="en-US" smtClean="0"/>
              <a:t>7/2/2017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B0B55-2F26-46EB-A554-E34663CE9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220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E291-69F2-4D7A-B69F-562546449002}" type="datetimeFigureOut">
              <a:rPr lang="en-US" smtClean="0"/>
              <a:t>7/2/2017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B0B55-2F26-46EB-A554-E34663CE9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195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E291-69F2-4D7A-B69F-562546449002}" type="datetimeFigureOut">
              <a:rPr lang="en-US" smtClean="0"/>
              <a:t>7/2/2017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B0B55-2F26-46EB-A554-E34663CE9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070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E291-69F2-4D7A-B69F-562546449002}" type="datetimeFigureOut">
              <a:rPr lang="en-US" smtClean="0"/>
              <a:t>7/2/2017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B0B55-2F26-46EB-A554-E34663CE9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533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8E291-69F2-4D7A-B69F-562546449002}" type="datetimeFigureOut">
              <a:rPr lang="en-US" smtClean="0"/>
              <a:t>7/2/2017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B0B55-2F26-46EB-A554-E34663CE9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47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50" y="304801"/>
            <a:ext cx="8572500" cy="304799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algn="l"/>
            <a:r>
              <a:rPr lang="pt-PT" sz="2000" b="1" dirty="0" smtClean="0">
                <a:solidFill>
                  <a:schemeClr val="bg1"/>
                </a:solidFill>
              </a:rPr>
              <a:t>TESTE 1 – CORRECÇÃO E COTAÇÃO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85800"/>
            <a:ext cx="8572500" cy="251460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3400" y="1098332"/>
            <a:ext cx="30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FF0000"/>
                </a:solidFill>
              </a:rPr>
              <a:t>2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1412924"/>
            <a:ext cx="30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FF0000"/>
                </a:solidFill>
              </a:rPr>
              <a:t>2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1936532"/>
            <a:ext cx="30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FF0000"/>
                </a:solidFill>
              </a:rPr>
              <a:t>1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2466588"/>
            <a:ext cx="30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FF0000"/>
                </a:solidFill>
              </a:rPr>
              <a:t>2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800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9550" y="304801"/>
            <a:ext cx="8724900" cy="304799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algn="l"/>
            <a:r>
              <a:rPr lang="pt-PT" sz="2000" b="1" dirty="0" smtClean="0">
                <a:solidFill>
                  <a:schemeClr val="bg1"/>
                </a:solidFill>
              </a:rPr>
              <a:t>TESTE 1 – CORRECÇÃO E COTAÇÃO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85800"/>
            <a:ext cx="8724900" cy="312420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12532" y="1463566"/>
            <a:ext cx="30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FF0000"/>
                </a:solidFill>
              </a:rPr>
              <a:t>3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0413" y="1857702"/>
            <a:ext cx="30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FF0000"/>
                </a:solidFill>
              </a:rPr>
              <a:t>1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9902" y="2246578"/>
            <a:ext cx="30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FF0000"/>
                </a:solidFill>
              </a:rPr>
              <a:t>2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5153" y="2587456"/>
            <a:ext cx="30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FF0000"/>
                </a:solidFill>
              </a:rPr>
              <a:t>1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0408" y="2982320"/>
            <a:ext cx="30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FF0000"/>
                </a:solidFill>
              </a:rPr>
              <a:t>2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7272" y="3302928"/>
            <a:ext cx="30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FF0000"/>
                </a:solidFill>
              </a:rPr>
              <a:t>3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334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9550" y="304801"/>
            <a:ext cx="8724900" cy="304799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algn="l"/>
            <a:r>
              <a:rPr lang="pt-PT" sz="2000" b="1" dirty="0" smtClean="0">
                <a:solidFill>
                  <a:schemeClr val="bg1"/>
                </a:solidFill>
              </a:rPr>
              <a:t>TESTE 1 – CORRECÇÃO E COTAÇÃO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98" y="790575"/>
            <a:ext cx="8686800" cy="263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93334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1028</TotalTime>
  <Words>31</Words>
  <Application>Microsoft Office PowerPoint</Application>
  <PresentationFormat>On-screen Show (4:3)</PresentationFormat>
  <Paragraphs>16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TESTE 1 – CORRECÇÃO E COTAÇÃO</vt:lpstr>
      <vt:lpstr>TESTE 1 – CORRECÇÃO E COTAÇÃO</vt:lpstr>
      <vt:lpstr>TESTE 1 – CORRECÇÃO E COTAÇÃO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TESTE 1 – CORRECÇÃO E COTAÇÃO</dc:title>
  <dc:creator>Luis Lopes</dc:creator>
  <cp:lastModifiedBy>Luis Lopes</cp:lastModifiedBy>
  <cp:revision>3</cp:revision>
  <dcterms:created xsi:type="dcterms:W3CDTF">2017-07-02T12:21:07Z</dcterms:created>
  <dcterms:modified xsi:type="dcterms:W3CDTF">2017-07-03T05:29:23Z</dcterms:modified>
</cp:coreProperties>
</file>