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708" r:id="rId1"/>
    <p:sldMasterId id="2147483722" r:id="rId2"/>
  </p:sldMasterIdLst>
  <p:notesMasterIdLst>
    <p:notesMasterId r:id="rId16"/>
  </p:notesMasterIdLst>
  <p:sldIdLst>
    <p:sldId id="310" r:id="rId3"/>
    <p:sldId id="294" r:id="rId4"/>
    <p:sldId id="295" r:id="rId5"/>
    <p:sldId id="297" r:id="rId6"/>
    <p:sldId id="298" r:id="rId7"/>
    <p:sldId id="299" r:id="rId8"/>
    <p:sldId id="300" r:id="rId9"/>
    <p:sldId id="307" r:id="rId10"/>
    <p:sldId id="308" r:id="rId11"/>
    <p:sldId id="301" r:id="rId12"/>
    <p:sldId id="302" r:id="rId13"/>
    <p:sldId id="303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Seção Padrão" id="{C2F92EB6-954E-4BAE-8DFE-6EA3CA92C607}">
          <p14:sldIdLst>
            <p14:sldId id="310"/>
            <p14:sldId id="278"/>
            <p14:sldId id="294"/>
            <p14:sldId id="295"/>
            <p14:sldId id="297"/>
            <p14:sldId id="298"/>
            <p14:sldId id="299"/>
            <p14:sldId id="300"/>
            <p14:sldId id="307"/>
            <p14:sldId id="308"/>
            <p14:sldId id="301"/>
          </p14:sldIdLst>
        </p14:section>
        <p14:section name="Seção sem Título" id="{2F58D521-489C-48C4-A491-C6916DF2F589}">
          <p14:sldIdLst>
            <p14:sldId id="302"/>
            <p14:sldId id="303"/>
            <p14:sldId id="304"/>
            <p14:sldId id="305"/>
          </p14:sldIdLst>
        </p14:section>
        <p14:section name="Seção sem Título" id="{B7B50396-E387-46AF-B697-C95949FF7958}">
          <p14:sldIdLst>
            <p14:sldId id="27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6A2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12" autoAdjust="0"/>
    <p:restoredTop sz="94763" autoAdjust="0"/>
  </p:normalViewPr>
  <p:slideViewPr>
    <p:cSldViewPr snapToGrid="0">
      <p:cViewPr varScale="1">
        <p:scale>
          <a:sx n="110" d="100"/>
          <a:sy n="110" d="100"/>
        </p:scale>
        <p:origin x="-21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04B65-077B-4DF6-8303-7FAAA434999F}" type="datetimeFigureOut">
              <a:rPr lang="en-US" smtClean="0"/>
              <a:pPr/>
              <a:t>9/4/2015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A5617-D86A-436D-A258-A4877C8E73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0164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8699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7088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1"/>
            <a:ext cx="2057400" cy="63087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"/>
            <a:ext cx="6019800" cy="63087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1482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075" y="1"/>
            <a:ext cx="5761039" cy="83661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5288" y="1125538"/>
            <a:ext cx="4038600" cy="518318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288" y="1125538"/>
            <a:ext cx="4038600" cy="518318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71776" y="6381751"/>
            <a:ext cx="5832475" cy="3603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8980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95288" y="1"/>
            <a:ext cx="8229600" cy="6308725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771776" y="6381751"/>
            <a:ext cx="5832475" cy="3603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11064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1"/>
          <p:cNvPicPr>
            <a:picLocks noChangeArrowheads="1"/>
          </p:cNvPicPr>
          <p:nvPr userDrawn="1"/>
        </p:nvPicPr>
        <p:blipFill>
          <a:blip r:embed="rId2" cstate="print"/>
          <a:srcRect t="-130" r="-53" b="-244"/>
          <a:stretch>
            <a:fillRect/>
          </a:stretch>
        </p:blipFill>
        <p:spPr bwMode="auto">
          <a:xfrm>
            <a:off x="8280400" y="33338"/>
            <a:ext cx="8286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>
                <a:solidFill>
                  <a:srgbClr val="000000"/>
                </a:solidFill>
                <a:latin typeface="Arial" charset="0"/>
              </a:rPr>
              <a:t>CEMPRE 2014 – 2015: VAMOS PARTICIPAR</a:t>
            </a:r>
          </a:p>
        </p:txBody>
      </p:sp>
    </p:spTree>
    <p:extLst>
      <p:ext uri="{BB962C8B-B14F-4D97-AF65-F5344CB8AC3E}">
        <p14:creationId xmlns:p14="http://schemas.microsoft.com/office/powerpoint/2010/main" xmlns="" val="4047340946"/>
      </p:ext>
    </p:extLst>
  </p:cSld>
  <p:clrMapOvr>
    <a:masterClrMapping/>
  </p:clrMapOvr>
  <p:transition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198832"/>
      </p:ext>
    </p:extLst>
  </p:cSld>
  <p:clrMapOvr>
    <a:masterClrMapping/>
  </p:clrMapOvr>
  <p:transition spd="med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207356"/>
      </p:ext>
    </p:extLst>
  </p:cSld>
  <p:clrMapOvr>
    <a:masterClrMapping/>
  </p:clrMapOvr>
  <p:transition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395288" y="1125538"/>
            <a:ext cx="40386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86288" y="1125538"/>
            <a:ext cx="40386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1079977"/>
      </p:ext>
    </p:extLst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Footer Placeholder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488443"/>
      </p:ext>
    </p:extLst>
  </p:cSld>
  <p:clrMapOvr>
    <a:masterClrMapping/>
  </p:clrMapOvr>
  <p:transition spd="med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2965645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9677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rrowheads="1"/>
          </p:cNvPicPr>
          <p:nvPr userDrawn="1"/>
        </p:nvPicPr>
        <p:blipFill>
          <a:blip r:embed="rId2" cstate="print"/>
          <a:srcRect t="-130" r="-53" b="-244"/>
          <a:stretch>
            <a:fillRect/>
          </a:stretch>
        </p:blipFill>
        <p:spPr bwMode="auto">
          <a:xfrm>
            <a:off x="8302625" y="0"/>
            <a:ext cx="80645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3235325" y="4724400"/>
            <a:ext cx="5729288" cy="360363"/>
          </a:xfrm>
          <a:prstGeom prst="rect">
            <a:avLst/>
          </a:prstGeom>
        </p:spPr>
        <p:txBody>
          <a:bodyPr/>
          <a:lstStyle>
            <a:lvl1pPr algn="r">
              <a:defRPr sz="11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“CEMPRE 2014 – 2015: VAMOS PARTICIPAR"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5312640"/>
      </p:ext>
    </p:extLst>
  </p:cSld>
  <p:clrMapOvr>
    <a:masterClrMapping/>
  </p:clrMapOvr>
  <p:transition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28288"/>
      </p:ext>
    </p:extLst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5778135"/>
      </p:ext>
    </p:extLst>
  </p:cSld>
  <p:clrMapOvr>
    <a:masterClrMapping/>
  </p:clrMapOvr>
  <p:transition spd="med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5805220"/>
      </p:ext>
    </p:extLst>
  </p:cSld>
  <p:clrMapOvr>
    <a:masterClrMapping/>
  </p:clrMapOvr>
  <p:transition spd="med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67488" y="0"/>
            <a:ext cx="2057400" cy="63087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0"/>
            <a:ext cx="6019800" cy="63087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2771775" y="6381750"/>
            <a:ext cx="5832475" cy="360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>
                <a:solidFill>
                  <a:srgbClr val="000000"/>
                </a:solidFill>
                <a:latin typeface="Arial" charset="0"/>
              </a:rPr>
              <a:t>"Responder a inquéritos estatísticos é contribuir para o desenvolvimento nacional"</a:t>
            </a:r>
            <a:endParaRPr lang="pt-PT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586398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4868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125538"/>
            <a:ext cx="40386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288" y="1125538"/>
            <a:ext cx="40386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3659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8444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6697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251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26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933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25538"/>
            <a:ext cx="8229600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" y="28569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124075" y="1"/>
            <a:ext cx="5761039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  <a:endParaRPr lang="pt-PT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71776" y="6381751"/>
            <a:ext cx="58324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395288" y="6381750"/>
            <a:ext cx="8208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76239" y="6402389"/>
            <a:ext cx="21605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PT" sz="1200" b="1">
                <a:latin typeface="Batang" pitchFamily="18" charset="-127"/>
              </a:rPr>
              <a:t>Home page</a:t>
            </a:r>
            <a:r>
              <a:rPr lang="pt-PT" sz="1200"/>
              <a:t>: </a:t>
            </a:r>
            <a:r>
              <a:rPr lang="pt-PT" sz="1200" u="sng">
                <a:solidFill>
                  <a:srgbClr val="0033CC"/>
                </a:solidFill>
              </a:rPr>
              <a:t>www.ine.gov.mz</a:t>
            </a:r>
          </a:p>
        </p:txBody>
      </p:sp>
      <p:pic>
        <p:nvPicPr>
          <p:cNvPr id="4105" name="Picture 9" descr="bandeira_moc_in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56551" y="188913"/>
            <a:ext cx="952500" cy="628650"/>
          </a:xfrm>
          <a:prstGeom prst="rect">
            <a:avLst/>
          </a:prstGeom>
          <a:noFill/>
        </p:spPr>
      </p:pic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14288" y="68262"/>
            <a:ext cx="1984422" cy="769198"/>
            <a:chOff x="2435" y="762"/>
            <a:chExt cx="2390" cy="907"/>
          </a:xfrm>
        </p:grpSpPr>
        <p:sp>
          <p:nvSpPr>
            <p:cNvPr id="4107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435" y="762"/>
              <a:ext cx="1942" cy="7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2483" y="942"/>
              <a:ext cx="809" cy="439"/>
            </a:xfrm>
            <a:custGeom>
              <a:avLst/>
              <a:gdLst/>
              <a:ahLst/>
              <a:cxnLst>
                <a:cxn ang="0">
                  <a:pos x="548" y="55"/>
                </a:cxn>
                <a:cxn ang="0">
                  <a:pos x="769" y="363"/>
                </a:cxn>
                <a:cxn ang="0">
                  <a:pos x="1106" y="979"/>
                </a:cxn>
                <a:cxn ang="0">
                  <a:pos x="1306" y="1083"/>
                </a:cxn>
                <a:cxn ang="0">
                  <a:pos x="1473" y="941"/>
                </a:cxn>
                <a:cxn ang="0">
                  <a:pos x="1666" y="917"/>
                </a:cxn>
                <a:cxn ang="0">
                  <a:pos x="1911" y="1025"/>
                </a:cxn>
                <a:cxn ang="0">
                  <a:pos x="2190" y="1352"/>
                </a:cxn>
                <a:cxn ang="0">
                  <a:pos x="2423" y="1644"/>
                </a:cxn>
                <a:cxn ang="0">
                  <a:pos x="2741" y="1557"/>
                </a:cxn>
                <a:cxn ang="0">
                  <a:pos x="3006" y="1477"/>
                </a:cxn>
                <a:cxn ang="0">
                  <a:pos x="3268" y="1568"/>
                </a:cxn>
                <a:cxn ang="0">
                  <a:pos x="3739" y="2372"/>
                </a:cxn>
                <a:cxn ang="0">
                  <a:pos x="4116" y="2986"/>
                </a:cxn>
                <a:cxn ang="0">
                  <a:pos x="4267" y="2863"/>
                </a:cxn>
                <a:cxn ang="0">
                  <a:pos x="4416" y="2694"/>
                </a:cxn>
                <a:cxn ang="0">
                  <a:pos x="4789" y="2349"/>
                </a:cxn>
                <a:cxn ang="0">
                  <a:pos x="4985" y="2161"/>
                </a:cxn>
                <a:cxn ang="0">
                  <a:pos x="5100" y="2055"/>
                </a:cxn>
                <a:cxn ang="0">
                  <a:pos x="5292" y="1881"/>
                </a:cxn>
                <a:cxn ang="0">
                  <a:pos x="5534" y="1665"/>
                </a:cxn>
                <a:cxn ang="0">
                  <a:pos x="5801" y="1394"/>
                </a:cxn>
                <a:cxn ang="0">
                  <a:pos x="5976" y="1236"/>
                </a:cxn>
                <a:cxn ang="0">
                  <a:pos x="6234" y="1010"/>
                </a:cxn>
                <a:cxn ang="0">
                  <a:pos x="6610" y="661"/>
                </a:cxn>
                <a:cxn ang="0">
                  <a:pos x="6980" y="511"/>
                </a:cxn>
                <a:cxn ang="0">
                  <a:pos x="7107" y="564"/>
                </a:cxn>
                <a:cxn ang="0">
                  <a:pos x="7200" y="647"/>
                </a:cxn>
                <a:cxn ang="0">
                  <a:pos x="7278" y="893"/>
                </a:cxn>
                <a:cxn ang="0">
                  <a:pos x="7206" y="1091"/>
                </a:cxn>
                <a:cxn ang="0">
                  <a:pos x="6993" y="1313"/>
                </a:cxn>
                <a:cxn ang="0">
                  <a:pos x="6772" y="1518"/>
                </a:cxn>
                <a:cxn ang="0">
                  <a:pos x="6698" y="1590"/>
                </a:cxn>
                <a:cxn ang="0">
                  <a:pos x="6567" y="1729"/>
                </a:cxn>
                <a:cxn ang="0">
                  <a:pos x="6468" y="1801"/>
                </a:cxn>
                <a:cxn ang="0">
                  <a:pos x="6247" y="2013"/>
                </a:cxn>
                <a:cxn ang="0">
                  <a:pos x="6002" y="2213"/>
                </a:cxn>
                <a:cxn ang="0">
                  <a:pos x="5906" y="2339"/>
                </a:cxn>
                <a:cxn ang="0">
                  <a:pos x="5764" y="2456"/>
                </a:cxn>
                <a:cxn ang="0">
                  <a:pos x="5657" y="2556"/>
                </a:cxn>
                <a:cxn ang="0">
                  <a:pos x="5363" y="2824"/>
                </a:cxn>
                <a:cxn ang="0">
                  <a:pos x="5254" y="2903"/>
                </a:cxn>
                <a:cxn ang="0">
                  <a:pos x="5031" y="3138"/>
                </a:cxn>
                <a:cxn ang="0">
                  <a:pos x="4804" y="3349"/>
                </a:cxn>
                <a:cxn ang="0">
                  <a:pos x="4430" y="3698"/>
                </a:cxn>
                <a:cxn ang="0">
                  <a:pos x="3995" y="3951"/>
                </a:cxn>
                <a:cxn ang="0">
                  <a:pos x="3767" y="3894"/>
                </a:cxn>
                <a:cxn ang="0">
                  <a:pos x="3441" y="3333"/>
                </a:cxn>
                <a:cxn ang="0">
                  <a:pos x="2719" y="2336"/>
                </a:cxn>
                <a:cxn ang="0">
                  <a:pos x="2298" y="2455"/>
                </a:cxn>
                <a:cxn ang="0">
                  <a:pos x="2082" y="2384"/>
                </a:cxn>
                <a:cxn ang="0">
                  <a:pos x="1765" y="2016"/>
                </a:cxn>
                <a:cxn ang="0">
                  <a:pos x="1537" y="1905"/>
                </a:cxn>
                <a:cxn ang="0">
                  <a:pos x="1405" y="2047"/>
                </a:cxn>
                <a:cxn ang="0">
                  <a:pos x="1310" y="2108"/>
                </a:cxn>
                <a:cxn ang="0">
                  <a:pos x="1047" y="2143"/>
                </a:cxn>
                <a:cxn ang="0">
                  <a:pos x="897" y="2065"/>
                </a:cxn>
                <a:cxn ang="0">
                  <a:pos x="478" y="1352"/>
                </a:cxn>
                <a:cxn ang="0">
                  <a:pos x="33" y="531"/>
                </a:cxn>
                <a:cxn ang="0">
                  <a:pos x="2" y="286"/>
                </a:cxn>
                <a:cxn ang="0">
                  <a:pos x="90" y="100"/>
                </a:cxn>
                <a:cxn ang="0">
                  <a:pos x="315" y="3"/>
                </a:cxn>
              </a:cxnLst>
              <a:rect l="0" t="0" r="r" b="b"/>
              <a:pathLst>
                <a:path w="7278" h="3954">
                  <a:moveTo>
                    <a:pt x="346" y="0"/>
                  </a:moveTo>
                  <a:lnTo>
                    <a:pt x="376" y="2"/>
                  </a:lnTo>
                  <a:lnTo>
                    <a:pt x="403" y="5"/>
                  </a:lnTo>
                  <a:lnTo>
                    <a:pt x="428" y="9"/>
                  </a:lnTo>
                  <a:lnTo>
                    <a:pt x="451" y="14"/>
                  </a:lnTo>
                  <a:lnTo>
                    <a:pt x="473" y="20"/>
                  </a:lnTo>
                  <a:lnTo>
                    <a:pt x="492" y="27"/>
                  </a:lnTo>
                  <a:lnTo>
                    <a:pt x="512" y="36"/>
                  </a:lnTo>
                  <a:lnTo>
                    <a:pt x="531" y="44"/>
                  </a:lnTo>
                  <a:lnTo>
                    <a:pt x="548" y="55"/>
                  </a:lnTo>
                  <a:lnTo>
                    <a:pt x="565" y="68"/>
                  </a:lnTo>
                  <a:lnTo>
                    <a:pt x="581" y="81"/>
                  </a:lnTo>
                  <a:lnTo>
                    <a:pt x="598" y="98"/>
                  </a:lnTo>
                  <a:lnTo>
                    <a:pt x="615" y="114"/>
                  </a:lnTo>
                  <a:lnTo>
                    <a:pt x="632" y="134"/>
                  </a:lnTo>
                  <a:lnTo>
                    <a:pt x="650" y="155"/>
                  </a:lnTo>
                  <a:lnTo>
                    <a:pt x="668" y="179"/>
                  </a:lnTo>
                  <a:lnTo>
                    <a:pt x="702" y="240"/>
                  </a:lnTo>
                  <a:lnTo>
                    <a:pt x="736" y="301"/>
                  </a:lnTo>
                  <a:lnTo>
                    <a:pt x="769" y="363"/>
                  </a:lnTo>
                  <a:lnTo>
                    <a:pt x="803" y="424"/>
                  </a:lnTo>
                  <a:lnTo>
                    <a:pt x="837" y="487"/>
                  </a:lnTo>
                  <a:lnTo>
                    <a:pt x="870" y="548"/>
                  </a:lnTo>
                  <a:lnTo>
                    <a:pt x="903" y="609"/>
                  </a:lnTo>
                  <a:lnTo>
                    <a:pt x="937" y="671"/>
                  </a:lnTo>
                  <a:lnTo>
                    <a:pt x="971" y="732"/>
                  </a:lnTo>
                  <a:lnTo>
                    <a:pt x="1005" y="793"/>
                  </a:lnTo>
                  <a:lnTo>
                    <a:pt x="1039" y="856"/>
                  </a:lnTo>
                  <a:lnTo>
                    <a:pt x="1072" y="917"/>
                  </a:lnTo>
                  <a:lnTo>
                    <a:pt x="1106" y="979"/>
                  </a:lnTo>
                  <a:lnTo>
                    <a:pt x="1140" y="1040"/>
                  </a:lnTo>
                  <a:lnTo>
                    <a:pt x="1174" y="1101"/>
                  </a:lnTo>
                  <a:lnTo>
                    <a:pt x="1208" y="1164"/>
                  </a:lnTo>
                  <a:lnTo>
                    <a:pt x="1221" y="1167"/>
                  </a:lnTo>
                  <a:lnTo>
                    <a:pt x="1235" y="1171"/>
                  </a:lnTo>
                  <a:lnTo>
                    <a:pt x="1246" y="1156"/>
                  </a:lnTo>
                  <a:lnTo>
                    <a:pt x="1257" y="1141"/>
                  </a:lnTo>
                  <a:lnTo>
                    <a:pt x="1268" y="1127"/>
                  </a:lnTo>
                  <a:lnTo>
                    <a:pt x="1280" y="1111"/>
                  </a:lnTo>
                  <a:lnTo>
                    <a:pt x="1306" y="1083"/>
                  </a:lnTo>
                  <a:lnTo>
                    <a:pt x="1332" y="1056"/>
                  </a:lnTo>
                  <a:lnTo>
                    <a:pt x="1362" y="1030"/>
                  </a:lnTo>
                  <a:lnTo>
                    <a:pt x="1391" y="1006"/>
                  </a:lnTo>
                  <a:lnTo>
                    <a:pt x="1422" y="985"/>
                  </a:lnTo>
                  <a:lnTo>
                    <a:pt x="1453" y="964"/>
                  </a:lnTo>
                  <a:lnTo>
                    <a:pt x="1455" y="958"/>
                  </a:lnTo>
                  <a:lnTo>
                    <a:pt x="1457" y="954"/>
                  </a:lnTo>
                  <a:lnTo>
                    <a:pt x="1460" y="950"/>
                  </a:lnTo>
                  <a:lnTo>
                    <a:pt x="1465" y="946"/>
                  </a:lnTo>
                  <a:lnTo>
                    <a:pt x="1473" y="941"/>
                  </a:lnTo>
                  <a:lnTo>
                    <a:pt x="1482" y="937"/>
                  </a:lnTo>
                  <a:lnTo>
                    <a:pt x="1493" y="933"/>
                  </a:lnTo>
                  <a:lnTo>
                    <a:pt x="1504" y="929"/>
                  </a:lnTo>
                  <a:lnTo>
                    <a:pt x="1514" y="923"/>
                  </a:lnTo>
                  <a:lnTo>
                    <a:pt x="1525" y="917"/>
                  </a:lnTo>
                  <a:lnTo>
                    <a:pt x="1553" y="917"/>
                  </a:lnTo>
                  <a:lnTo>
                    <a:pt x="1582" y="917"/>
                  </a:lnTo>
                  <a:lnTo>
                    <a:pt x="1610" y="917"/>
                  </a:lnTo>
                  <a:lnTo>
                    <a:pt x="1638" y="917"/>
                  </a:lnTo>
                  <a:lnTo>
                    <a:pt x="1666" y="917"/>
                  </a:lnTo>
                  <a:lnTo>
                    <a:pt x="1694" y="917"/>
                  </a:lnTo>
                  <a:lnTo>
                    <a:pt x="1722" y="917"/>
                  </a:lnTo>
                  <a:lnTo>
                    <a:pt x="1751" y="917"/>
                  </a:lnTo>
                  <a:lnTo>
                    <a:pt x="1776" y="929"/>
                  </a:lnTo>
                  <a:lnTo>
                    <a:pt x="1800" y="943"/>
                  </a:lnTo>
                  <a:lnTo>
                    <a:pt x="1823" y="958"/>
                  </a:lnTo>
                  <a:lnTo>
                    <a:pt x="1846" y="974"/>
                  </a:lnTo>
                  <a:lnTo>
                    <a:pt x="1868" y="990"/>
                  </a:lnTo>
                  <a:lnTo>
                    <a:pt x="1890" y="1006"/>
                  </a:lnTo>
                  <a:lnTo>
                    <a:pt x="1911" y="1025"/>
                  </a:lnTo>
                  <a:lnTo>
                    <a:pt x="1932" y="1044"/>
                  </a:lnTo>
                  <a:lnTo>
                    <a:pt x="1953" y="1063"/>
                  </a:lnTo>
                  <a:lnTo>
                    <a:pt x="1973" y="1083"/>
                  </a:lnTo>
                  <a:lnTo>
                    <a:pt x="1992" y="1103"/>
                  </a:lnTo>
                  <a:lnTo>
                    <a:pt x="2012" y="1124"/>
                  </a:lnTo>
                  <a:lnTo>
                    <a:pt x="2050" y="1167"/>
                  </a:lnTo>
                  <a:lnTo>
                    <a:pt x="2086" y="1212"/>
                  </a:lnTo>
                  <a:lnTo>
                    <a:pt x="2122" y="1258"/>
                  </a:lnTo>
                  <a:lnTo>
                    <a:pt x="2157" y="1305"/>
                  </a:lnTo>
                  <a:lnTo>
                    <a:pt x="2190" y="1352"/>
                  </a:lnTo>
                  <a:lnTo>
                    <a:pt x="2223" y="1400"/>
                  </a:lnTo>
                  <a:lnTo>
                    <a:pt x="2287" y="1494"/>
                  </a:lnTo>
                  <a:lnTo>
                    <a:pt x="2351" y="1583"/>
                  </a:lnTo>
                  <a:lnTo>
                    <a:pt x="2356" y="1585"/>
                  </a:lnTo>
                  <a:lnTo>
                    <a:pt x="2361" y="1587"/>
                  </a:lnTo>
                  <a:lnTo>
                    <a:pt x="2366" y="1591"/>
                  </a:lnTo>
                  <a:lnTo>
                    <a:pt x="2369" y="1595"/>
                  </a:lnTo>
                  <a:lnTo>
                    <a:pt x="2380" y="1611"/>
                  </a:lnTo>
                  <a:lnTo>
                    <a:pt x="2396" y="1643"/>
                  </a:lnTo>
                  <a:lnTo>
                    <a:pt x="2423" y="1644"/>
                  </a:lnTo>
                  <a:lnTo>
                    <a:pt x="2449" y="1644"/>
                  </a:lnTo>
                  <a:lnTo>
                    <a:pt x="2475" y="1642"/>
                  </a:lnTo>
                  <a:lnTo>
                    <a:pt x="2500" y="1639"/>
                  </a:lnTo>
                  <a:lnTo>
                    <a:pt x="2525" y="1633"/>
                  </a:lnTo>
                  <a:lnTo>
                    <a:pt x="2550" y="1628"/>
                  </a:lnTo>
                  <a:lnTo>
                    <a:pt x="2574" y="1621"/>
                  </a:lnTo>
                  <a:lnTo>
                    <a:pt x="2600" y="1614"/>
                  </a:lnTo>
                  <a:lnTo>
                    <a:pt x="2647" y="1596"/>
                  </a:lnTo>
                  <a:lnTo>
                    <a:pt x="2694" y="1577"/>
                  </a:lnTo>
                  <a:lnTo>
                    <a:pt x="2741" y="1557"/>
                  </a:lnTo>
                  <a:lnTo>
                    <a:pt x="2788" y="1537"/>
                  </a:lnTo>
                  <a:lnTo>
                    <a:pt x="2810" y="1527"/>
                  </a:lnTo>
                  <a:lnTo>
                    <a:pt x="2834" y="1519"/>
                  </a:lnTo>
                  <a:lnTo>
                    <a:pt x="2859" y="1510"/>
                  </a:lnTo>
                  <a:lnTo>
                    <a:pt x="2883" y="1502"/>
                  </a:lnTo>
                  <a:lnTo>
                    <a:pt x="2907" y="1495"/>
                  </a:lnTo>
                  <a:lnTo>
                    <a:pt x="2931" y="1489"/>
                  </a:lnTo>
                  <a:lnTo>
                    <a:pt x="2956" y="1484"/>
                  </a:lnTo>
                  <a:lnTo>
                    <a:pt x="2980" y="1480"/>
                  </a:lnTo>
                  <a:lnTo>
                    <a:pt x="3006" y="1477"/>
                  </a:lnTo>
                  <a:lnTo>
                    <a:pt x="3031" y="1477"/>
                  </a:lnTo>
                  <a:lnTo>
                    <a:pt x="3057" y="1477"/>
                  </a:lnTo>
                  <a:lnTo>
                    <a:pt x="3085" y="1479"/>
                  </a:lnTo>
                  <a:lnTo>
                    <a:pt x="3112" y="1484"/>
                  </a:lnTo>
                  <a:lnTo>
                    <a:pt x="3139" y="1490"/>
                  </a:lnTo>
                  <a:lnTo>
                    <a:pt x="3168" y="1499"/>
                  </a:lnTo>
                  <a:lnTo>
                    <a:pt x="3196" y="1510"/>
                  </a:lnTo>
                  <a:lnTo>
                    <a:pt x="3220" y="1530"/>
                  </a:lnTo>
                  <a:lnTo>
                    <a:pt x="3244" y="1548"/>
                  </a:lnTo>
                  <a:lnTo>
                    <a:pt x="3268" y="1568"/>
                  </a:lnTo>
                  <a:lnTo>
                    <a:pt x="3292" y="1587"/>
                  </a:lnTo>
                  <a:lnTo>
                    <a:pt x="3341" y="1675"/>
                  </a:lnTo>
                  <a:lnTo>
                    <a:pt x="3392" y="1761"/>
                  </a:lnTo>
                  <a:lnTo>
                    <a:pt x="3441" y="1848"/>
                  </a:lnTo>
                  <a:lnTo>
                    <a:pt x="3491" y="1936"/>
                  </a:lnTo>
                  <a:lnTo>
                    <a:pt x="3540" y="2022"/>
                  </a:lnTo>
                  <a:lnTo>
                    <a:pt x="3590" y="2109"/>
                  </a:lnTo>
                  <a:lnTo>
                    <a:pt x="3640" y="2197"/>
                  </a:lnTo>
                  <a:lnTo>
                    <a:pt x="3689" y="2284"/>
                  </a:lnTo>
                  <a:lnTo>
                    <a:pt x="3739" y="2372"/>
                  </a:lnTo>
                  <a:lnTo>
                    <a:pt x="3788" y="2459"/>
                  </a:lnTo>
                  <a:lnTo>
                    <a:pt x="3838" y="2546"/>
                  </a:lnTo>
                  <a:lnTo>
                    <a:pt x="3888" y="2634"/>
                  </a:lnTo>
                  <a:lnTo>
                    <a:pt x="3938" y="2721"/>
                  </a:lnTo>
                  <a:lnTo>
                    <a:pt x="3987" y="2807"/>
                  </a:lnTo>
                  <a:lnTo>
                    <a:pt x="4037" y="2895"/>
                  </a:lnTo>
                  <a:lnTo>
                    <a:pt x="4086" y="2982"/>
                  </a:lnTo>
                  <a:lnTo>
                    <a:pt x="4096" y="2984"/>
                  </a:lnTo>
                  <a:lnTo>
                    <a:pt x="4106" y="2985"/>
                  </a:lnTo>
                  <a:lnTo>
                    <a:pt x="4116" y="2986"/>
                  </a:lnTo>
                  <a:lnTo>
                    <a:pt x="4127" y="2989"/>
                  </a:lnTo>
                  <a:lnTo>
                    <a:pt x="4127" y="2978"/>
                  </a:lnTo>
                  <a:lnTo>
                    <a:pt x="4127" y="2969"/>
                  </a:lnTo>
                  <a:lnTo>
                    <a:pt x="4143" y="2958"/>
                  </a:lnTo>
                  <a:lnTo>
                    <a:pt x="4162" y="2945"/>
                  </a:lnTo>
                  <a:lnTo>
                    <a:pt x="4181" y="2931"/>
                  </a:lnTo>
                  <a:lnTo>
                    <a:pt x="4202" y="2915"/>
                  </a:lnTo>
                  <a:lnTo>
                    <a:pt x="4224" y="2899"/>
                  </a:lnTo>
                  <a:lnTo>
                    <a:pt x="4245" y="2880"/>
                  </a:lnTo>
                  <a:lnTo>
                    <a:pt x="4267" y="2863"/>
                  </a:lnTo>
                  <a:lnTo>
                    <a:pt x="4287" y="2844"/>
                  </a:lnTo>
                  <a:lnTo>
                    <a:pt x="4307" y="2825"/>
                  </a:lnTo>
                  <a:lnTo>
                    <a:pt x="4327" y="2806"/>
                  </a:lnTo>
                  <a:lnTo>
                    <a:pt x="4345" y="2788"/>
                  </a:lnTo>
                  <a:lnTo>
                    <a:pt x="4362" y="2769"/>
                  </a:lnTo>
                  <a:lnTo>
                    <a:pt x="4376" y="2751"/>
                  </a:lnTo>
                  <a:lnTo>
                    <a:pt x="4388" y="2733"/>
                  </a:lnTo>
                  <a:lnTo>
                    <a:pt x="4398" y="2717"/>
                  </a:lnTo>
                  <a:lnTo>
                    <a:pt x="4405" y="2701"/>
                  </a:lnTo>
                  <a:lnTo>
                    <a:pt x="4416" y="2694"/>
                  </a:lnTo>
                  <a:lnTo>
                    <a:pt x="4434" y="2681"/>
                  </a:lnTo>
                  <a:lnTo>
                    <a:pt x="4454" y="2662"/>
                  </a:lnTo>
                  <a:lnTo>
                    <a:pt x="4480" y="2640"/>
                  </a:lnTo>
                  <a:lnTo>
                    <a:pt x="4539" y="2588"/>
                  </a:lnTo>
                  <a:lnTo>
                    <a:pt x="4603" y="2529"/>
                  </a:lnTo>
                  <a:lnTo>
                    <a:pt x="4669" y="2468"/>
                  </a:lnTo>
                  <a:lnTo>
                    <a:pt x="4726" y="2412"/>
                  </a:lnTo>
                  <a:lnTo>
                    <a:pt x="4752" y="2387"/>
                  </a:lnTo>
                  <a:lnTo>
                    <a:pt x="4772" y="2366"/>
                  </a:lnTo>
                  <a:lnTo>
                    <a:pt x="4789" y="2349"/>
                  </a:lnTo>
                  <a:lnTo>
                    <a:pt x="4800" y="2336"/>
                  </a:lnTo>
                  <a:lnTo>
                    <a:pt x="4816" y="2322"/>
                  </a:lnTo>
                  <a:lnTo>
                    <a:pt x="4832" y="2308"/>
                  </a:lnTo>
                  <a:lnTo>
                    <a:pt x="4849" y="2293"/>
                  </a:lnTo>
                  <a:lnTo>
                    <a:pt x="4865" y="2277"/>
                  </a:lnTo>
                  <a:lnTo>
                    <a:pt x="4899" y="2243"/>
                  </a:lnTo>
                  <a:lnTo>
                    <a:pt x="4933" y="2209"/>
                  </a:lnTo>
                  <a:lnTo>
                    <a:pt x="4950" y="2192"/>
                  </a:lnTo>
                  <a:lnTo>
                    <a:pt x="4968" y="2176"/>
                  </a:lnTo>
                  <a:lnTo>
                    <a:pt x="4985" y="2161"/>
                  </a:lnTo>
                  <a:lnTo>
                    <a:pt x="5004" y="2147"/>
                  </a:lnTo>
                  <a:lnTo>
                    <a:pt x="5021" y="2133"/>
                  </a:lnTo>
                  <a:lnTo>
                    <a:pt x="5040" y="2121"/>
                  </a:lnTo>
                  <a:lnTo>
                    <a:pt x="5059" y="2112"/>
                  </a:lnTo>
                  <a:lnTo>
                    <a:pt x="5078" y="2103"/>
                  </a:lnTo>
                  <a:lnTo>
                    <a:pt x="5079" y="2093"/>
                  </a:lnTo>
                  <a:lnTo>
                    <a:pt x="5081" y="2084"/>
                  </a:lnTo>
                  <a:lnTo>
                    <a:pt x="5087" y="2075"/>
                  </a:lnTo>
                  <a:lnTo>
                    <a:pt x="5092" y="2065"/>
                  </a:lnTo>
                  <a:lnTo>
                    <a:pt x="5100" y="2055"/>
                  </a:lnTo>
                  <a:lnTo>
                    <a:pt x="5109" y="2045"/>
                  </a:lnTo>
                  <a:lnTo>
                    <a:pt x="5118" y="2036"/>
                  </a:lnTo>
                  <a:lnTo>
                    <a:pt x="5127" y="2028"/>
                  </a:lnTo>
                  <a:lnTo>
                    <a:pt x="5169" y="1994"/>
                  </a:lnTo>
                  <a:lnTo>
                    <a:pt x="5203" y="1970"/>
                  </a:lnTo>
                  <a:lnTo>
                    <a:pt x="5207" y="1963"/>
                  </a:lnTo>
                  <a:lnTo>
                    <a:pt x="5217" y="1953"/>
                  </a:lnTo>
                  <a:lnTo>
                    <a:pt x="5231" y="1939"/>
                  </a:lnTo>
                  <a:lnTo>
                    <a:pt x="5249" y="1922"/>
                  </a:lnTo>
                  <a:lnTo>
                    <a:pt x="5292" y="1881"/>
                  </a:lnTo>
                  <a:lnTo>
                    <a:pt x="5341" y="1835"/>
                  </a:lnTo>
                  <a:lnTo>
                    <a:pt x="5392" y="1789"/>
                  </a:lnTo>
                  <a:lnTo>
                    <a:pt x="5437" y="1748"/>
                  </a:lnTo>
                  <a:lnTo>
                    <a:pt x="5455" y="1729"/>
                  </a:lnTo>
                  <a:lnTo>
                    <a:pt x="5469" y="1715"/>
                  </a:lnTo>
                  <a:lnTo>
                    <a:pt x="5480" y="1704"/>
                  </a:lnTo>
                  <a:lnTo>
                    <a:pt x="5486" y="1697"/>
                  </a:lnTo>
                  <a:lnTo>
                    <a:pt x="5502" y="1687"/>
                  </a:lnTo>
                  <a:lnTo>
                    <a:pt x="5518" y="1676"/>
                  </a:lnTo>
                  <a:lnTo>
                    <a:pt x="5534" y="1665"/>
                  </a:lnTo>
                  <a:lnTo>
                    <a:pt x="5549" y="1654"/>
                  </a:lnTo>
                  <a:lnTo>
                    <a:pt x="5580" y="1629"/>
                  </a:lnTo>
                  <a:lnTo>
                    <a:pt x="5608" y="1602"/>
                  </a:lnTo>
                  <a:lnTo>
                    <a:pt x="5636" y="1574"/>
                  </a:lnTo>
                  <a:lnTo>
                    <a:pt x="5665" y="1545"/>
                  </a:lnTo>
                  <a:lnTo>
                    <a:pt x="5692" y="1515"/>
                  </a:lnTo>
                  <a:lnTo>
                    <a:pt x="5719" y="1485"/>
                  </a:lnTo>
                  <a:lnTo>
                    <a:pt x="5747" y="1454"/>
                  </a:lnTo>
                  <a:lnTo>
                    <a:pt x="5774" y="1424"/>
                  </a:lnTo>
                  <a:lnTo>
                    <a:pt x="5801" y="1394"/>
                  </a:lnTo>
                  <a:lnTo>
                    <a:pt x="5830" y="1365"/>
                  </a:lnTo>
                  <a:lnTo>
                    <a:pt x="5858" y="1337"/>
                  </a:lnTo>
                  <a:lnTo>
                    <a:pt x="5888" y="1311"/>
                  </a:lnTo>
                  <a:lnTo>
                    <a:pt x="5903" y="1299"/>
                  </a:lnTo>
                  <a:lnTo>
                    <a:pt x="5918" y="1287"/>
                  </a:lnTo>
                  <a:lnTo>
                    <a:pt x="5934" y="1276"/>
                  </a:lnTo>
                  <a:lnTo>
                    <a:pt x="5950" y="1265"/>
                  </a:lnTo>
                  <a:lnTo>
                    <a:pt x="5955" y="1258"/>
                  </a:lnTo>
                  <a:lnTo>
                    <a:pt x="5964" y="1248"/>
                  </a:lnTo>
                  <a:lnTo>
                    <a:pt x="5976" y="1236"/>
                  </a:lnTo>
                  <a:lnTo>
                    <a:pt x="5991" y="1222"/>
                  </a:lnTo>
                  <a:lnTo>
                    <a:pt x="6027" y="1188"/>
                  </a:lnTo>
                  <a:lnTo>
                    <a:pt x="6069" y="1152"/>
                  </a:lnTo>
                  <a:lnTo>
                    <a:pt x="6111" y="1116"/>
                  </a:lnTo>
                  <a:lnTo>
                    <a:pt x="6149" y="1085"/>
                  </a:lnTo>
                  <a:lnTo>
                    <a:pt x="6165" y="1072"/>
                  </a:lnTo>
                  <a:lnTo>
                    <a:pt x="6179" y="1061"/>
                  </a:lnTo>
                  <a:lnTo>
                    <a:pt x="6190" y="1054"/>
                  </a:lnTo>
                  <a:lnTo>
                    <a:pt x="6199" y="1050"/>
                  </a:lnTo>
                  <a:lnTo>
                    <a:pt x="6234" y="1010"/>
                  </a:lnTo>
                  <a:lnTo>
                    <a:pt x="6270" y="971"/>
                  </a:lnTo>
                  <a:lnTo>
                    <a:pt x="6305" y="933"/>
                  </a:lnTo>
                  <a:lnTo>
                    <a:pt x="6342" y="897"/>
                  </a:lnTo>
                  <a:lnTo>
                    <a:pt x="6378" y="861"/>
                  </a:lnTo>
                  <a:lnTo>
                    <a:pt x="6416" y="826"/>
                  </a:lnTo>
                  <a:lnTo>
                    <a:pt x="6454" y="791"/>
                  </a:lnTo>
                  <a:lnTo>
                    <a:pt x="6492" y="757"/>
                  </a:lnTo>
                  <a:lnTo>
                    <a:pt x="6531" y="725"/>
                  </a:lnTo>
                  <a:lnTo>
                    <a:pt x="6570" y="693"/>
                  </a:lnTo>
                  <a:lnTo>
                    <a:pt x="6610" y="661"/>
                  </a:lnTo>
                  <a:lnTo>
                    <a:pt x="6651" y="630"/>
                  </a:lnTo>
                  <a:lnTo>
                    <a:pt x="6692" y="599"/>
                  </a:lnTo>
                  <a:lnTo>
                    <a:pt x="6734" y="570"/>
                  </a:lnTo>
                  <a:lnTo>
                    <a:pt x="6777" y="540"/>
                  </a:lnTo>
                  <a:lnTo>
                    <a:pt x="6819" y="511"/>
                  </a:lnTo>
                  <a:lnTo>
                    <a:pt x="6856" y="510"/>
                  </a:lnTo>
                  <a:lnTo>
                    <a:pt x="6892" y="508"/>
                  </a:lnTo>
                  <a:lnTo>
                    <a:pt x="6928" y="507"/>
                  </a:lnTo>
                  <a:lnTo>
                    <a:pt x="6964" y="508"/>
                  </a:lnTo>
                  <a:lnTo>
                    <a:pt x="6980" y="511"/>
                  </a:lnTo>
                  <a:lnTo>
                    <a:pt x="6998" y="513"/>
                  </a:lnTo>
                  <a:lnTo>
                    <a:pt x="7014" y="517"/>
                  </a:lnTo>
                  <a:lnTo>
                    <a:pt x="7029" y="524"/>
                  </a:lnTo>
                  <a:lnTo>
                    <a:pt x="7044" y="530"/>
                  </a:lnTo>
                  <a:lnTo>
                    <a:pt x="7059" y="540"/>
                  </a:lnTo>
                  <a:lnTo>
                    <a:pt x="7065" y="546"/>
                  </a:lnTo>
                  <a:lnTo>
                    <a:pt x="7072" y="551"/>
                  </a:lnTo>
                  <a:lnTo>
                    <a:pt x="7078" y="558"/>
                  </a:lnTo>
                  <a:lnTo>
                    <a:pt x="7085" y="564"/>
                  </a:lnTo>
                  <a:lnTo>
                    <a:pt x="7107" y="564"/>
                  </a:lnTo>
                  <a:lnTo>
                    <a:pt x="7130" y="564"/>
                  </a:lnTo>
                  <a:lnTo>
                    <a:pt x="7153" y="564"/>
                  </a:lnTo>
                  <a:lnTo>
                    <a:pt x="7176" y="564"/>
                  </a:lnTo>
                  <a:lnTo>
                    <a:pt x="7169" y="576"/>
                  </a:lnTo>
                  <a:lnTo>
                    <a:pt x="7162" y="588"/>
                  </a:lnTo>
                  <a:lnTo>
                    <a:pt x="7156" y="600"/>
                  </a:lnTo>
                  <a:lnTo>
                    <a:pt x="7150" y="612"/>
                  </a:lnTo>
                  <a:lnTo>
                    <a:pt x="7166" y="615"/>
                  </a:lnTo>
                  <a:lnTo>
                    <a:pt x="7182" y="618"/>
                  </a:lnTo>
                  <a:lnTo>
                    <a:pt x="7200" y="647"/>
                  </a:lnTo>
                  <a:lnTo>
                    <a:pt x="7216" y="674"/>
                  </a:lnTo>
                  <a:lnTo>
                    <a:pt x="7230" y="702"/>
                  </a:lnTo>
                  <a:lnTo>
                    <a:pt x="7242" y="728"/>
                  </a:lnTo>
                  <a:lnTo>
                    <a:pt x="7252" y="753"/>
                  </a:lnTo>
                  <a:lnTo>
                    <a:pt x="7261" y="778"/>
                  </a:lnTo>
                  <a:lnTo>
                    <a:pt x="7267" y="802"/>
                  </a:lnTo>
                  <a:lnTo>
                    <a:pt x="7273" y="826"/>
                  </a:lnTo>
                  <a:lnTo>
                    <a:pt x="7276" y="849"/>
                  </a:lnTo>
                  <a:lnTo>
                    <a:pt x="7278" y="871"/>
                  </a:lnTo>
                  <a:lnTo>
                    <a:pt x="7278" y="893"/>
                  </a:lnTo>
                  <a:lnTo>
                    <a:pt x="7277" y="915"/>
                  </a:lnTo>
                  <a:lnTo>
                    <a:pt x="7274" y="935"/>
                  </a:lnTo>
                  <a:lnTo>
                    <a:pt x="7271" y="955"/>
                  </a:lnTo>
                  <a:lnTo>
                    <a:pt x="7265" y="976"/>
                  </a:lnTo>
                  <a:lnTo>
                    <a:pt x="7258" y="996"/>
                  </a:lnTo>
                  <a:lnTo>
                    <a:pt x="7250" y="1015"/>
                  </a:lnTo>
                  <a:lnTo>
                    <a:pt x="7241" y="1034"/>
                  </a:lnTo>
                  <a:lnTo>
                    <a:pt x="7230" y="1053"/>
                  </a:lnTo>
                  <a:lnTo>
                    <a:pt x="7218" y="1072"/>
                  </a:lnTo>
                  <a:lnTo>
                    <a:pt x="7206" y="1091"/>
                  </a:lnTo>
                  <a:lnTo>
                    <a:pt x="7192" y="1109"/>
                  </a:lnTo>
                  <a:lnTo>
                    <a:pt x="7178" y="1128"/>
                  </a:lnTo>
                  <a:lnTo>
                    <a:pt x="7161" y="1146"/>
                  </a:lnTo>
                  <a:lnTo>
                    <a:pt x="7145" y="1165"/>
                  </a:lnTo>
                  <a:lnTo>
                    <a:pt x="7128" y="1183"/>
                  </a:lnTo>
                  <a:lnTo>
                    <a:pt x="7109" y="1202"/>
                  </a:lnTo>
                  <a:lnTo>
                    <a:pt x="7090" y="1220"/>
                  </a:lnTo>
                  <a:lnTo>
                    <a:pt x="7050" y="1258"/>
                  </a:lnTo>
                  <a:lnTo>
                    <a:pt x="7007" y="1297"/>
                  </a:lnTo>
                  <a:lnTo>
                    <a:pt x="6993" y="1313"/>
                  </a:lnTo>
                  <a:lnTo>
                    <a:pt x="6978" y="1331"/>
                  </a:lnTo>
                  <a:lnTo>
                    <a:pt x="6960" y="1347"/>
                  </a:lnTo>
                  <a:lnTo>
                    <a:pt x="6941" y="1364"/>
                  </a:lnTo>
                  <a:lnTo>
                    <a:pt x="6900" y="1397"/>
                  </a:lnTo>
                  <a:lnTo>
                    <a:pt x="6860" y="1431"/>
                  </a:lnTo>
                  <a:lnTo>
                    <a:pt x="6839" y="1449"/>
                  </a:lnTo>
                  <a:lnTo>
                    <a:pt x="6821" y="1465"/>
                  </a:lnTo>
                  <a:lnTo>
                    <a:pt x="6803" y="1483"/>
                  </a:lnTo>
                  <a:lnTo>
                    <a:pt x="6787" y="1500"/>
                  </a:lnTo>
                  <a:lnTo>
                    <a:pt x="6772" y="1518"/>
                  </a:lnTo>
                  <a:lnTo>
                    <a:pt x="6762" y="1535"/>
                  </a:lnTo>
                  <a:lnTo>
                    <a:pt x="6757" y="1544"/>
                  </a:lnTo>
                  <a:lnTo>
                    <a:pt x="6753" y="1551"/>
                  </a:lnTo>
                  <a:lnTo>
                    <a:pt x="6751" y="1560"/>
                  </a:lnTo>
                  <a:lnTo>
                    <a:pt x="6748" y="1569"/>
                  </a:lnTo>
                  <a:lnTo>
                    <a:pt x="6738" y="1572"/>
                  </a:lnTo>
                  <a:lnTo>
                    <a:pt x="6728" y="1575"/>
                  </a:lnTo>
                  <a:lnTo>
                    <a:pt x="6718" y="1580"/>
                  </a:lnTo>
                  <a:lnTo>
                    <a:pt x="6708" y="1584"/>
                  </a:lnTo>
                  <a:lnTo>
                    <a:pt x="6698" y="1590"/>
                  </a:lnTo>
                  <a:lnTo>
                    <a:pt x="6689" y="1596"/>
                  </a:lnTo>
                  <a:lnTo>
                    <a:pt x="6682" y="1603"/>
                  </a:lnTo>
                  <a:lnTo>
                    <a:pt x="6673" y="1609"/>
                  </a:lnTo>
                  <a:lnTo>
                    <a:pt x="6657" y="1625"/>
                  </a:lnTo>
                  <a:lnTo>
                    <a:pt x="6641" y="1642"/>
                  </a:lnTo>
                  <a:lnTo>
                    <a:pt x="6626" y="1660"/>
                  </a:lnTo>
                  <a:lnTo>
                    <a:pt x="6612" y="1677"/>
                  </a:lnTo>
                  <a:lnTo>
                    <a:pt x="6598" y="1696"/>
                  </a:lnTo>
                  <a:lnTo>
                    <a:pt x="6582" y="1713"/>
                  </a:lnTo>
                  <a:lnTo>
                    <a:pt x="6567" y="1729"/>
                  </a:lnTo>
                  <a:lnTo>
                    <a:pt x="6551" y="1745"/>
                  </a:lnTo>
                  <a:lnTo>
                    <a:pt x="6543" y="1751"/>
                  </a:lnTo>
                  <a:lnTo>
                    <a:pt x="6534" y="1758"/>
                  </a:lnTo>
                  <a:lnTo>
                    <a:pt x="6526" y="1763"/>
                  </a:lnTo>
                  <a:lnTo>
                    <a:pt x="6517" y="1769"/>
                  </a:lnTo>
                  <a:lnTo>
                    <a:pt x="6507" y="1773"/>
                  </a:lnTo>
                  <a:lnTo>
                    <a:pt x="6498" y="1777"/>
                  </a:lnTo>
                  <a:lnTo>
                    <a:pt x="6487" y="1781"/>
                  </a:lnTo>
                  <a:lnTo>
                    <a:pt x="6478" y="1782"/>
                  </a:lnTo>
                  <a:lnTo>
                    <a:pt x="6468" y="1801"/>
                  </a:lnTo>
                  <a:lnTo>
                    <a:pt x="6457" y="1820"/>
                  </a:lnTo>
                  <a:lnTo>
                    <a:pt x="6444" y="1838"/>
                  </a:lnTo>
                  <a:lnTo>
                    <a:pt x="6431" y="1855"/>
                  </a:lnTo>
                  <a:lnTo>
                    <a:pt x="6415" y="1872"/>
                  </a:lnTo>
                  <a:lnTo>
                    <a:pt x="6400" y="1889"/>
                  </a:lnTo>
                  <a:lnTo>
                    <a:pt x="6383" y="1905"/>
                  </a:lnTo>
                  <a:lnTo>
                    <a:pt x="6365" y="1922"/>
                  </a:lnTo>
                  <a:lnTo>
                    <a:pt x="6328" y="1953"/>
                  </a:lnTo>
                  <a:lnTo>
                    <a:pt x="6289" y="1983"/>
                  </a:lnTo>
                  <a:lnTo>
                    <a:pt x="6247" y="2013"/>
                  </a:lnTo>
                  <a:lnTo>
                    <a:pt x="6206" y="2043"/>
                  </a:lnTo>
                  <a:lnTo>
                    <a:pt x="6164" y="2072"/>
                  </a:lnTo>
                  <a:lnTo>
                    <a:pt x="6125" y="2102"/>
                  </a:lnTo>
                  <a:lnTo>
                    <a:pt x="6105" y="2117"/>
                  </a:lnTo>
                  <a:lnTo>
                    <a:pt x="6085" y="2132"/>
                  </a:lnTo>
                  <a:lnTo>
                    <a:pt x="6068" y="2148"/>
                  </a:lnTo>
                  <a:lnTo>
                    <a:pt x="6049" y="2164"/>
                  </a:lnTo>
                  <a:lnTo>
                    <a:pt x="6033" y="2179"/>
                  </a:lnTo>
                  <a:lnTo>
                    <a:pt x="6018" y="2196"/>
                  </a:lnTo>
                  <a:lnTo>
                    <a:pt x="6002" y="2213"/>
                  </a:lnTo>
                  <a:lnTo>
                    <a:pt x="5989" y="2230"/>
                  </a:lnTo>
                  <a:lnTo>
                    <a:pt x="5976" y="2247"/>
                  </a:lnTo>
                  <a:lnTo>
                    <a:pt x="5965" y="2265"/>
                  </a:lnTo>
                  <a:lnTo>
                    <a:pt x="5955" y="2283"/>
                  </a:lnTo>
                  <a:lnTo>
                    <a:pt x="5948" y="2302"/>
                  </a:lnTo>
                  <a:lnTo>
                    <a:pt x="5935" y="2302"/>
                  </a:lnTo>
                  <a:lnTo>
                    <a:pt x="5922" y="2302"/>
                  </a:lnTo>
                  <a:lnTo>
                    <a:pt x="5922" y="2315"/>
                  </a:lnTo>
                  <a:lnTo>
                    <a:pt x="5922" y="2330"/>
                  </a:lnTo>
                  <a:lnTo>
                    <a:pt x="5906" y="2339"/>
                  </a:lnTo>
                  <a:lnTo>
                    <a:pt x="5890" y="2348"/>
                  </a:lnTo>
                  <a:lnTo>
                    <a:pt x="5875" y="2357"/>
                  </a:lnTo>
                  <a:lnTo>
                    <a:pt x="5859" y="2368"/>
                  </a:lnTo>
                  <a:lnTo>
                    <a:pt x="5845" y="2379"/>
                  </a:lnTo>
                  <a:lnTo>
                    <a:pt x="5831" y="2391"/>
                  </a:lnTo>
                  <a:lnTo>
                    <a:pt x="5817" y="2403"/>
                  </a:lnTo>
                  <a:lnTo>
                    <a:pt x="5802" y="2415"/>
                  </a:lnTo>
                  <a:lnTo>
                    <a:pt x="5789" y="2428"/>
                  </a:lnTo>
                  <a:lnTo>
                    <a:pt x="5777" y="2443"/>
                  </a:lnTo>
                  <a:lnTo>
                    <a:pt x="5764" y="2456"/>
                  </a:lnTo>
                  <a:lnTo>
                    <a:pt x="5753" y="2470"/>
                  </a:lnTo>
                  <a:lnTo>
                    <a:pt x="5741" y="2484"/>
                  </a:lnTo>
                  <a:lnTo>
                    <a:pt x="5730" y="2499"/>
                  </a:lnTo>
                  <a:lnTo>
                    <a:pt x="5721" y="2514"/>
                  </a:lnTo>
                  <a:lnTo>
                    <a:pt x="5711" y="2529"/>
                  </a:lnTo>
                  <a:lnTo>
                    <a:pt x="5705" y="2530"/>
                  </a:lnTo>
                  <a:lnTo>
                    <a:pt x="5698" y="2532"/>
                  </a:lnTo>
                  <a:lnTo>
                    <a:pt x="5689" y="2536"/>
                  </a:lnTo>
                  <a:lnTo>
                    <a:pt x="5679" y="2542"/>
                  </a:lnTo>
                  <a:lnTo>
                    <a:pt x="5657" y="2556"/>
                  </a:lnTo>
                  <a:lnTo>
                    <a:pt x="5630" y="2576"/>
                  </a:lnTo>
                  <a:lnTo>
                    <a:pt x="5600" y="2599"/>
                  </a:lnTo>
                  <a:lnTo>
                    <a:pt x="5570" y="2625"/>
                  </a:lnTo>
                  <a:lnTo>
                    <a:pt x="5537" y="2653"/>
                  </a:lnTo>
                  <a:lnTo>
                    <a:pt x="5504" y="2683"/>
                  </a:lnTo>
                  <a:lnTo>
                    <a:pt x="5471" y="2712"/>
                  </a:lnTo>
                  <a:lnTo>
                    <a:pt x="5441" y="2743"/>
                  </a:lnTo>
                  <a:lnTo>
                    <a:pt x="5411" y="2771"/>
                  </a:lnTo>
                  <a:lnTo>
                    <a:pt x="5386" y="2799"/>
                  </a:lnTo>
                  <a:lnTo>
                    <a:pt x="5363" y="2824"/>
                  </a:lnTo>
                  <a:lnTo>
                    <a:pt x="5346" y="2846"/>
                  </a:lnTo>
                  <a:lnTo>
                    <a:pt x="5339" y="2854"/>
                  </a:lnTo>
                  <a:lnTo>
                    <a:pt x="5334" y="2863"/>
                  </a:lnTo>
                  <a:lnTo>
                    <a:pt x="5331" y="2870"/>
                  </a:lnTo>
                  <a:lnTo>
                    <a:pt x="5328" y="2875"/>
                  </a:lnTo>
                  <a:lnTo>
                    <a:pt x="5314" y="2876"/>
                  </a:lnTo>
                  <a:lnTo>
                    <a:pt x="5300" y="2879"/>
                  </a:lnTo>
                  <a:lnTo>
                    <a:pt x="5285" y="2886"/>
                  </a:lnTo>
                  <a:lnTo>
                    <a:pt x="5269" y="2894"/>
                  </a:lnTo>
                  <a:lnTo>
                    <a:pt x="5254" y="2903"/>
                  </a:lnTo>
                  <a:lnTo>
                    <a:pt x="5238" y="2914"/>
                  </a:lnTo>
                  <a:lnTo>
                    <a:pt x="5221" y="2929"/>
                  </a:lnTo>
                  <a:lnTo>
                    <a:pt x="5205" y="2943"/>
                  </a:lnTo>
                  <a:lnTo>
                    <a:pt x="5189" y="2959"/>
                  </a:lnTo>
                  <a:lnTo>
                    <a:pt x="5172" y="2976"/>
                  </a:lnTo>
                  <a:lnTo>
                    <a:pt x="5155" y="2994"/>
                  </a:lnTo>
                  <a:lnTo>
                    <a:pt x="5137" y="3013"/>
                  </a:lnTo>
                  <a:lnTo>
                    <a:pt x="5102" y="3053"/>
                  </a:lnTo>
                  <a:lnTo>
                    <a:pt x="5067" y="3096"/>
                  </a:lnTo>
                  <a:lnTo>
                    <a:pt x="5031" y="3138"/>
                  </a:lnTo>
                  <a:lnTo>
                    <a:pt x="4995" y="3180"/>
                  </a:lnTo>
                  <a:lnTo>
                    <a:pt x="4959" y="3220"/>
                  </a:lnTo>
                  <a:lnTo>
                    <a:pt x="4924" y="3258"/>
                  </a:lnTo>
                  <a:lnTo>
                    <a:pt x="4907" y="3275"/>
                  </a:lnTo>
                  <a:lnTo>
                    <a:pt x="4888" y="3291"/>
                  </a:lnTo>
                  <a:lnTo>
                    <a:pt x="4872" y="3306"/>
                  </a:lnTo>
                  <a:lnTo>
                    <a:pt x="4854" y="3320"/>
                  </a:lnTo>
                  <a:lnTo>
                    <a:pt x="4837" y="3330"/>
                  </a:lnTo>
                  <a:lnTo>
                    <a:pt x="4820" y="3340"/>
                  </a:lnTo>
                  <a:lnTo>
                    <a:pt x="4804" y="3349"/>
                  </a:lnTo>
                  <a:lnTo>
                    <a:pt x="4788" y="3354"/>
                  </a:lnTo>
                  <a:lnTo>
                    <a:pt x="4756" y="3389"/>
                  </a:lnTo>
                  <a:lnTo>
                    <a:pt x="4724" y="3424"/>
                  </a:lnTo>
                  <a:lnTo>
                    <a:pt x="4690" y="3459"/>
                  </a:lnTo>
                  <a:lnTo>
                    <a:pt x="4655" y="3494"/>
                  </a:lnTo>
                  <a:lnTo>
                    <a:pt x="4619" y="3528"/>
                  </a:lnTo>
                  <a:lnTo>
                    <a:pt x="4583" y="3563"/>
                  </a:lnTo>
                  <a:lnTo>
                    <a:pt x="4545" y="3597"/>
                  </a:lnTo>
                  <a:lnTo>
                    <a:pt x="4507" y="3631"/>
                  </a:lnTo>
                  <a:lnTo>
                    <a:pt x="4430" y="3698"/>
                  </a:lnTo>
                  <a:lnTo>
                    <a:pt x="4353" y="3765"/>
                  </a:lnTo>
                  <a:lnTo>
                    <a:pt x="4276" y="3832"/>
                  </a:lnTo>
                  <a:lnTo>
                    <a:pt x="4202" y="3898"/>
                  </a:lnTo>
                  <a:lnTo>
                    <a:pt x="4160" y="3913"/>
                  </a:lnTo>
                  <a:lnTo>
                    <a:pt x="4120" y="3925"/>
                  </a:lnTo>
                  <a:lnTo>
                    <a:pt x="4084" y="3935"/>
                  </a:lnTo>
                  <a:lnTo>
                    <a:pt x="4048" y="3943"/>
                  </a:lnTo>
                  <a:lnTo>
                    <a:pt x="4031" y="3946"/>
                  </a:lnTo>
                  <a:lnTo>
                    <a:pt x="4013" y="3949"/>
                  </a:lnTo>
                  <a:lnTo>
                    <a:pt x="3995" y="3951"/>
                  </a:lnTo>
                  <a:lnTo>
                    <a:pt x="3975" y="3953"/>
                  </a:lnTo>
                  <a:lnTo>
                    <a:pt x="3935" y="3954"/>
                  </a:lnTo>
                  <a:lnTo>
                    <a:pt x="3890" y="3954"/>
                  </a:lnTo>
                  <a:lnTo>
                    <a:pt x="3839" y="3926"/>
                  </a:lnTo>
                  <a:lnTo>
                    <a:pt x="3810" y="3911"/>
                  </a:lnTo>
                  <a:lnTo>
                    <a:pt x="3800" y="3907"/>
                  </a:lnTo>
                  <a:lnTo>
                    <a:pt x="3790" y="3904"/>
                  </a:lnTo>
                  <a:lnTo>
                    <a:pt x="3782" y="3902"/>
                  </a:lnTo>
                  <a:lnTo>
                    <a:pt x="3770" y="3901"/>
                  </a:lnTo>
                  <a:lnTo>
                    <a:pt x="3767" y="3894"/>
                  </a:lnTo>
                  <a:lnTo>
                    <a:pt x="3763" y="3885"/>
                  </a:lnTo>
                  <a:lnTo>
                    <a:pt x="3755" y="3871"/>
                  </a:lnTo>
                  <a:lnTo>
                    <a:pt x="3743" y="3849"/>
                  </a:lnTo>
                  <a:lnTo>
                    <a:pt x="3725" y="3819"/>
                  </a:lnTo>
                  <a:lnTo>
                    <a:pt x="3701" y="3777"/>
                  </a:lnTo>
                  <a:lnTo>
                    <a:pt x="3668" y="3723"/>
                  </a:lnTo>
                  <a:lnTo>
                    <a:pt x="3628" y="3653"/>
                  </a:lnTo>
                  <a:lnTo>
                    <a:pt x="3576" y="3565"/>
                  </a:lnTo>
                  <a:lnTo>
                    <a:pt x="3515" y="3459"/>
                  </a:lnTo>
                  <a:lnTo>
                    <a:pt x="3441" y="3333"/>
                  </a:lnTo>
                  <a:lnTo>
                    <a:pt x="3356" y="3183"/>
                  </a:lnTo>
                  <a:lnTo>
                    <a:pt x="3255" y="3008"/>
                  </a:lnTo>
                  <a:lnTo>
                    <a:pt x="3139" y="2806"/>
                  </a:lnTo>
                  <a:lnTo>
                    <a:pt x="3008" y="2576"/>
                  </a:lnTo>
                  <a:lnTo>
                    <a:pt x="2860" y="2314"/>
                  </a:lnTo>
                  <a:lnTo>
                    <a:pt x="2832" y="2315"/>
                  </a:lnTo>
                  <a:lnTo>
                    <a:pt x="2804" y="2318"/>
                  </a:lnTo>
                  <a:lnTo>
                    <a:pt x="2775" y="2322"/>
                  </a:lnTo>
                  <a:lnTo>
                    <a:pt x="2747" y="2328"/>
                  </a:lnTo>
                  <a:lnTo>
                    <a:pt x="2719" y="2336"/>
                  </a:lnTo>
                  <a:lnTo>
                    <a:pt x="2691" y="2344"/>
                  </a:lnTo>
                  <a:lnTo>
                    <a:pt x="2663" y="2354"/>
                  </a:lnTo>
                  <a:lnTo>
                    <a:pt x="2635" y="2364"/>
                  </a:lnTo>
                  <a:lnTo>
                    <a:pt x="2579" y="2387"/>
                  </a:lnTo>
                  <a:lnTo>
                    <a:pt x="2524" y="2410"/>
                  </a:lnTo>
                  <a:lnTo>
                    <a:pt x="2471" y="2434"/>
                  </a:lnTo>
                  <a:lnTo>
                    <a:pt x="2418" y="2455"/>
                  </a:lnTo>
                  <a:lnTo>
                    <a:pt x="2375" y="2456"/>
                  </a:lnTo>
                  <a:lnTo>
                    <a:pt x="2334" y="2456"/>
                  </a:lnTo>
                  <a:lnTo>
                    <a:pt x="2298" y="2455"/>
                  </a:lnTo>
                  <a:lnTo>
                    <a:pt x="2265" y="2452"/>
                  </a:lnTo>
                  <a:lnTo>
                    <a:pt x="2235" y="2448"/>
                  </a:lnTo>
                  <a:lnTo>
                    <a:pt x="2206" y="2443"/>
                  </a:lnTo>
                  <a:lnTo>
                    <a:pt x="2193" y="2438"/>
                  </a:lnTo>
                  <a:lnTo>
                    <a:pt x="2180" y="2435"/>
                  </a:lnTo>
                  <a:lnTo>
                    <a:pt x="2167" y="2431"/>
                  </a:lnTo>
                  <a:lnTo>
                    <a:pt x="2155" y="2425"/>
                  </a:lnTo>
                  <a:lnTo>
                    <a:pt x="2130" y="2413"/>
                  </a:lnTo>
                  <a:lnTo>
                    <a:pt x="2106" y="2400"/>
                  </a:lnTo>
                  <a:lnTo>
                    <a:pt x="2082" y="2384"/>
                  </a:lnTo>
                  <a:lnTo>
                    <a:pt x="2056" y="2365"/>
                  </a:lnTo>
                  <a:lnTo>
                    <a:pt x="2029" y="2343"/>
                  </a:lnTo>
                  <a:lnTo>
                    <a:pt x="2001" y="2319"/>
                  </a:lnTo>
                  <a:lnTo>
                    <a:pt x="1970" y="2292"/>
                  </a:lnTo>
                  <a:lnTo>
                    <a:pt x="1937" y="2262"/>
                  </a:lnTo>
                  <a:lnTo>
                    <a:pt x="1905" y="2218"/>
                  </a:lnTo>
                  <a:lnTo>
                    <a:pt x="1869" y="2164"/>
                  </a:lnTo>
                  <a:lnTo>
                    <a:pt x="1829" y="2106"/>
                  </a:lnTo>
                  <a:lnTo>
                    <a:pt x="1787" y="2046"/>
                  </a:lnTo>
                  <a:lnTo>
                    <a:pt x="1765" y="2016"/>
                  </a:lnTo>
                  <a:lnTo>
                    <a:pt x="1742" y="1986"/>
                  </a:lnTo>
                  <a:lnTo>
                    <a:pt x="1720" y="1958"/>
                  </a:lnTo>
                  <a:lnTo>
                    <a:pt x="1697" y="1930"/>
                  </a:lnTo>
                  <a:lnTo>
                    <a:pt x="1674" y="1905"/>
                  </a:lnTo>
                  <a:lnTo>
                    <a:pt x="1651" y="1881"/>
                  </a:lnTo>
                  <a:lnTo>
                    <a:pt x="1628" y="1860"/>
                  </a:lnTo>
                  <a:lnTo>
                    <a:pt x="1606" y="1842"/>
                  </a:lnTo>
                  <a:lnTo>
                    <a:pt x="1583" y="1863"/>
                  </a:lnTo>
                  <a:lnTo>
                    <a:pt x="1560" y="1883"/>
                  </a:lnTo>
                  <a:lnTo>
                    <a:pt x="1537" y="1905"/>
                  </a:lnTo>
                  <a:lnTo>
                    <a:pt x="1514" y="1926"/>
                  </a:lnTo>
                  <a:lnTo>
                    <a:pt x="1490" y="1947"/>
                  </a:lnTo>
                  <a:lnTo>
                    <a:pt x="1467" y="1967"/>
                  </a:lnTo>
                  <a:lnTo>
                    <a:pt x="1444" y="1988"/>
                  </a:lnTo>
                  <a:lnTo>
                    <a:pt x="1421" y="2009"/>
                  </a:lnTo>
                  <a:lnTo>
                    <a:pt x="1421" y="2017"/>
                  </a:lnTo>
                  <a:lnTo>
                    <a:pt x="1421" y="2025"/>
                  </a:lnTo>
                  <a:lnTo>
                    <a:pt x="1421" y="2034"/>
                  </a:lnTo>
                  <a:lnTo>
                    <a:pt x="1421" y="2043"/>
                  </a:lnTo>
                  <a:lnTo>
                    <a:pt x="1405" y="2047"/>
                  </a:lnTo>
                  <a:lnTo>
                    <a:pt x="1388" y="2053"/>
                  </a:lnTo>
                  <a:lnTo>
                    <a:pt x="1372" y="2057"/>
                  </a:lnTo>
                  <a:lnTo>
                    <a:pt x="1355" y="2063"/>
                  </a:lnTo>
                  <a:lnTo>
                    <a:pt x="1352" y="2071"/>
                  </a:lnTo>
                  <a:lnTo>
                    <a:pt x="1347" y="2079"/>
                  </a:lnTo>
                  <a:lnTo>
                    <a:pt x="1341" y="2085"/>
                  </a:lnTo>
                  <a:lnTo>
                    <a:pt x="1335" y="2092"/>
                  </a:lnTo>
                  <a:lnTo>
                    <a:pt x="1327" y="2099"/>
                  </a:lnTo>
                  <a:lnTo>
                    <a:pt x="1318" y="2104"/>
                  </a:lnTo>
                  <a:lnTo>
                    <a:pt x="1310" y="2108"/>
                  </a:lnTo>
                  <a:lnTo>
                    <a:pt x="1300" y="2114"/>
                  </a:lnTo>
                  <a:lnTo>
                    <a:pt x="1277" y="2121"/>
                  </a:lnTo>
                  <a:lnTo>
                    <a:pt x="1253" y="2128"/>
                  </a:lnTo>
                  <a:lnTo>
                    <a:pt x="1228" y="2133"/>
                  </a:lnTo>
                  <a:lnTo>
                    <a:pt x="1200" y="2137"/>
                  </a:lnTo>
                  <a:lnTo>
                    <a:pt x="1173" y="2140"/>
                  </a:lnTo>
                  <a:lnTo>
                    <a:pt x="1146" y="2142"/>
                  </a:lnTo>
                  <a:lnTo>
                    <a:pt x="1118" y="2143"/>
                  </a:lnTo>
                  <a:lnTo>
                    <a:pt x="1093" y="2143"/>
                  </a:lnTo>
                  <a:lnTo>
                    <a:pt x="1047" y="2143"/>
                  </a:lnTo>
                  <a:lnTo>
                    <a:pt x="1012" y="2142"/>
                  </a:lnTo>
                  <a:lnTo>
                    <a:pt x="973" y="2117"/>
                  </a:lnTo>
                  <a:lnTo>
                    <a:pt x="949" y="2103"/>
                  </a:lnTo>
                  <a:lnTo>
                    <a:pt x="939" y="2099"/>
                  </a:lnTo>
                  <a:lnTo>
                    <a:pt x="930" y="2095"/>
                  </a:lnTo>
                  <a:lnTo>
                    <a:pt x="920" y="2092"/>
                  </a:lnTo>
                  <a:lnTo>
                    <a:pt x="908" y="2089"/>
                  </a:lnTo>
                  <a:lnTo>
                    <a:pt x="904" y="2080"/>
                  </a:lnTo>
                  <a:lnTo>
                    <a:pt x="901" y="2072"/>
                  </a:lnTo>
                  <a:lnTo>
                    <a:pt x="897" y="2065"/>
                  </a:lnTo>
                  <a:lnTo>
                    <a:pt x="890" y="2055"/>
                  </a:lnTo>
                  <a:lnTo>
                    <a:pt x="866" y="2024"/>
                  </a:lnTo>
                  <a:lnTo>
                    <a:pt x="820" y="1970"/>
                  </a:lnTo>
                  <a:lnTo>
                    <a:pt x="771" y="1881"/>
                  </a:lnTo>
                  <a:lnTo>
                    <a:pt x="722" y="1793"/>
                  </a:lnTo>
                  <a:lnTo>
                    <a:pt x="673" y="1704"/>
                  </a:lnTo>
                  <a:lnTo>
                    <a:pt x="625" y="1616"/>
                  </a:lnTo>
                  <a:lnTo>
                    <a:pt x="575" y="1527"/>
                  </a:lnTo>
                  <a:lnTo>
                    <a:pt x="527" y="1440"/>
                  </a:lnTo>
                  <a:lnTo>
                    <a:pt x="478" y="1352"/>
                  </a:lnTo>
                  <a:lnTo>
                    <a:pt x="430" y="1263"/>
                  </a:lnTo>
                  <a:lnTo>
                    <a:pt x="381" y="1175"/>
                  </a:lnTo>
                  <a:lnTo>
                    <a:pt x="333" y="1087"/>
                  </a:lnTo>
                  <a:lnTo>
                    <a:pt x="284" y="999"/>
                  </a:lnTo>
                  <a:lnTo>
                    <a:pt x="236" y="910"/>
                  </a:lnTo>
                  <a:lnTo>
                    <a:pt x="187" y="823"/>
                  </a:lnTo>
                  <a:lnTo>
                    <a:pt x="138" y="734"/>
                  </a:lnTo>
                  <a:lnTo>
                    <a:pt x="89" y="646"/>
                  </a:lnTo>
                  <a:lnTo>
                    <a:pt x="41" y="559"/>
                  </a:lnTo>
                  <a:lnTo>
                    <a:pt x="33" y="531"/>
                  </a:lnTo>
                  <a:lnTo>
                    <a:pt x="25" y="505"/>
                  </a:lnTo>
                  <a:lnTo>
                    <a:pt x="17" y="479"/>
                  </a:lnTo>
                  <a:lnTo>
                    <a:pt x="12" y="453"/>
                  </a:lnTo>
                  <a:lnTo>
                    <a:pt x="7" y="428"/>
                  </a:lnTo>
                  <a:lnTo>
                    <a:pt x="4" y="402"/>
                  </a:lnTo>
                  <a:lnTo>
                    <a:pt x="1" y="378"/>
                  </a:lnTo>
                  <a:lnTo>
                    <a:pt x="0" y="354"/>
                  </a:lnTo>
                  <a:lnTo>
                    <a:pt x="0" y="330"/>
                  </a:lnTo>
                  <a:lnTo>
                    <a:pt x="1" y="307"/>
                  </a:lnTo>
                  <a:lnTo>
                    <a:pt x="2" y="286"/>
                  </a:lnTo>
                  <a:lnTo>
                    <a:pt x="5" y="264"/>
                  </a:lnTo>
                  <a:lnTo>
                    <a:pt x="10" y="242"/>
                  </a:lnTo>
                  <a:lnTo>
                    <a:pt x="16" y="222"/>
                  </a:lnTo>
                  <a:lnTo>
                    <a:pt x="23" y="203"/>
                  </a:lnTo>
                  <a:lnTo>
                    <a:pt x="30" y="183"/>
                  </a:lnTo>
                  <a:lnTo>
                    <a:pt x="40" y="164"/>
                  </a:lnTo>
                  <a:lnTo>
                    <a:pt x="51" y="147"/>
                  </a:lnTo>
                  <a:lnTo>
                    <a:pt x="63" y="131"/>
                  </a:lnTo>
                  <a:lnTo>
                    <a:pt x="76" y="115"/>
                  </a:lnTo>
                  <a:lnTo>
                    <a:pt x="90" y="100"/>
                  </a:lnTo>
                  <a:lnTo>
                    <a:pt x="107" y="86"/>
                  </a:lnTo>
                  <a:lnTo>
                    <a:pt x="124" y="73"/>
                  </a:lnTo>
                  <a:lnTo>
                    <a:pt x="143" y="61"/>
                  </a:lnTo>
                  <a:lnTo>
                    <a:pt x="164" y="49"/>
                  </a:lnTo>
                  <a:lnTo>
                    <a:pt x="185" y="39"/>
                  </a:lnTo>
                  <a:lnTo>
                    <a:pt x="208" y="29"/>
                  </a:lnTo>
                  <a:lnTo>
                    <a:pt x="232" y="21"/>
                  </a:lnTo>
                  <a:lnTo>
                    <a:pt x="259" y="14"/>
                  </a:lnTo>
                  <a:lnTo>
                    <a:pt x="286" y="8"/>
                  </a:lnTo>
                  <a:lnTo>
                    <a:pt x="315" y="3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2514" y="862"/>
              <a:ext cx="798" cy="412"/>
            </a:xfrm>
            <a:custGeom>
              <a:avLst/>
              <a:gdLst/>
              <a:ahLst/>
              <a:cxnLst>
                <a:cxn ang="0">
                  <a:pos x="13" y="548"/>
                </a:cxn>
                <a:cxn ang="0">
                  <a:pos x="59" y="270"/>
                </a:cxn>
                <a:cxn ang="0">
                  <a:pos x="137" y="33"/>
                </a:cxn>
                <a:cxn ang="0">
                  <a:pos x="285" y="0"/>
                </a:cxn>
                <a:cxn ang="0">
                  <a:pos x="444" y="37"/>
                </a:cxn>
                <a:cxn ang="0">
                  <a:pos x="701" y="379"/>
                </a:cxn>
                <a:cxn ang="0">
                  <a:pos x="929" y="813"/>
                </a:cxn>
                <a:cxn ang="0">
                  <a:pos x="979" y="886"/>
                </a:cxn>
                <a:cxn ang="0">
                  <a:pos x="1115" y="1141"/>
                </a:cxn>
                <a:cxn ang="0">
                  <a:pos x="1237" y="1112"/>
                </a:cxn>
                <a:cxn ang="0">
                  <a:pos x="1384" y="964"/>
                </a:cxn>
                <a:cxn ang="0">
                  <a:pos x="1666" y="910"/>
                </a:cxn>
                <a:cxn ang="0">
                  <a:pos x="1846" y="1027"/>
                </a:cxn>
                <a:cxn ang="0">
                  <a:pos x="1962" y="1137"/>
                </a:cxn>
                <a:cxn ang="0">
                  <a:pos x="2110" y="1354"/>
                </a:cxn>
                <a:cxn ang="0">
                  <a:pos x="2246" y="1525"/>
                </a:cxn>
                <a:cxn ang="0">
                  <a:pos x="2359" y="1649"/>
                </a:cxn>
                <a:cxn ang="0">
                  <a:pos x="2630" y="1555"/>
                </a:cxn>
                <a:cxn ang="0">
                  <a:pos x="2993" y="1478"/>
                </a:cxn>
                <a:cxn ang="0">
                  <a:pos x="3195" y="1574"/>
                </a:cxn>
                <a:cxn ang="0">
                  <a:pos x="3547" y="2145"/>
                </a:cxn>
                <a:cxn ang="0">
                  <a:pos x="3853" y="2702"/>
                </a:cxn>
                <a:cxn ang="0">
                  <a:pos x="3999" y="2963"/>
                </a:cxn>
                <a:cxn ang="0">
                  <a:pos x="4072" y="2967"/>
                </a:cxn>
                <a:cxn ang="0">
                  <a:pos x="4244" y="2812"/>
                </a:cxn>
                <a:cxn ang="0">
                  <a:pos x="4378" y="2675"/>
                </a:cxn>
                <a:cxn ang="0">
                  <a:pos x="4696" y="2383"/>
                </a:cxn>
                <a:cxn ang="0">
                  <a:pos x="5983" y="1189"/>
                </a:cxn>
                <a:cxn ang="0">
                  <a:pos x="6471" y="707"/>
                </a:cxn>
                <a:cxn ang="0">
                  <a:pos x="6880" y="530"/>
                </a:cxn>
                <a:cxn ang="0">
                  <a:pos x="7133" y="676"/>
                </a:cxn>
                <a:cxn ang="0">
                  <a:pos x="7187" y="817"/>
                </a:cxn>
                <a:cxn ang="0">
                  <a:pos x="7142" y="1009"/>
                </a:cxn>
                <a:cxn ang="0">
                  <a:pos x="6949" y="1240"/>
                </a:cxn>
                <a:cxn ang="0">
                  <a:pos x="6772" y="1248"/>
                </a:cxn>
                <a:cxn ang="0">
                  <a:pos x="6505" y="1258"/>
                </a:cxn>
                <a:cxn ang="0">
                  <a:pos x="6106" y="1579"/>
                </a:cxn>
                <a:cxn ang="0">
                  <a:pos x="5839" y="1834"/>
                </a:cxn>
                <a:cxn ang="0">
                  <a:pos x="5631" y="2017"/>
                </a:cxn>
                <a:cxn ang="0">
                  <a:pos x="5364" y="2292"/>
                </a:cxn>
                <a:cxn ang="0">
                  <a:pos x="5183" y="2447"/>
                </a:cxn>
                <a:cxn ang="0">
                  <a:pos x="4897" y="2712"/>
                </a:cxn>
                <a:cxn ang="0">
                  <a:pos x="4787" y="2830"/>
                </a:cxn>
                <a:cxn ang="0">
                  <a:pos x="4577" y="3011"/>
                </a:cxn>
                <a:cxn ang="0">
                  <a:pos x="4267" y="3306"/>
                </a:cxn>
                <a:cxn ang="0">
                  <a:pos x="4073" y="3506"/>
                </a:cxn>
                <a:cxn ang="0">
                  <a:pos x="3871" y="3676"/>
                </a:cxn>
                <a:cxn ang="0">
                  <a:pos x="3666" y="3439"/>
                </a:cxn>
                <a:cxn ang="0">
                  <a:pos x="3169" y="2566"/>
                </a:cxn>
                <a:cxn ang="0">
                  <a:pos x="2840" y="2202"/>
                </a:cxn>
                <a:cxn ang="0">
                  <a:pos x="2587" y="2228"/>
                </a:cxn>
                <a:cxn ang="0">
                  <a:pos x="2253" y="2351"/>
                </a:cxn>
                <a:cxn ang="0">
                  <a:pos x="2084" y="2303"/>
                </a:cxn>
                <a:cxn ang="0">
                  <a:pos x="1720" y="1821"/>
                </a:cxn>
                <a:cxn ang="0">
                  <a:pos x="1504" y="1647"/>
                </a:cxn>
                <a:cxn ang="0">
                  <a:pos x="1242" y="1641"/>
                </a:cxn>
                <a:cxn ang="0">
                  <a:pos x="1150" y="1703"/>
                </a:cxn>
                <a:cxn ang="0">
                  <a:pos x="949" y="1885"/>
                </a:cxn>
                <a:cxn ang="0">
                  <a:pos x="631" y="1327"/>
                </a:cxn>
                <a:cxn ang="0">
                  <a:pos x="343" y="832"/>
                </a:cxn>
                <a:cxn ang="0">
                  <a:pos x="156" y="727"/>
                </a:cxn>
              </a:cxnLst>
              <a:rect l="0" t="0" r="r" b="b"/>
              <a:pathLst>
                <a:path w="7190" h="3707">
                  <a:moveTo>
                    <a:pt x="74" y="718"/>
                  </a:moveTo>
                  <a:lnTo>
                    <a:pt x="62" y="689"/>
                  </a:lnTo>
                  <a:lnTo>
                    <a:pt x="41" y="643"/>
                  </a:lnTo>
                  <a:lnTo>
                    <a:pt x="29" y="621"/>
                  </a:lnTo>
                  <a:lnTo>
                    <a:pt x="18" y="602"/>
                  </a:lnTo>
                  <a:lnTo>
                    <a:pt x="13" y="594"/>
                  </a:lnTo>
                  <a:lnTo>
                    <a:pt x="9" y="589"/>
                  </a:lnTo>
                  <a:lnTo>
                    <a:pt x="4" y="585"/>
                  </a:lnTo>
                  <a:lnTo>
                    <a:pt x="0" y="584"/>
                  </a:lnTo>
                  <a:lnTo>
                    <a:pt x="13" y="548"/>
                  </a:lnTo>
                  <a:lnTo>
                    <a:pt x="24" y="515"/>
                  </a:lnTo>
                  <a:lnTo>
                    <a:pt x="35" y="485"/>
                  </a:lnTo>
                  <a:lnTo>
                    <a:pt x="43" y="455"/>
                  </a:lnTo>
                  <a:lnTo>
                    <a:pt x="50" y="427"/>
                  </a:lnTo>
                  <a:lnTo>
                    <a:pt x="57" y="401"/>
                  </a:lnTo>
                  <a:lnTo>
                    <a:pt x="61" y="373"/>
                  </a:lnTo>
                  <a:lnTo>
                    <a:pt x="63" y="348"/>
                  </a:lnTo>
                  <a:lnTo>
                    <a:pt x="64" y="322"/>
                  </a:lnTo>
                  <a:lnTo>
                    <a:pt x="62" y="296"/>
                  </a:lnTo>
                  <a:lnTo>
                    <a:pt x="59" y="270"/>
                  </a:lnTo>
                  <a:lnTo>
                    <a:pt x="53" y="241"/>
                  </a:lnTo>
                  <a:lnTo>
                    <a:pt x="46" y="213"/>
                  </a:lnTo>
                  <a:lnTo>
                    <a:pt x="36" y="183"/>
                  </a:lnTo>
                  <a:lnTo>
                    <a:pt x="23" y="152"/>
                  </a:lnTo>
                  <a:lnTo>
                    <a:pt x="9" y="118"/>
                  </a:lnTo>
                  <a:lnTo>
                    <a:pt x="37" y="95"/>
                  </a:lnTo>
                  <a:lnTo>
                    <a:pt x="66" y="74"/>
                  </a:lnTo>
                  <a:lnTo>
                    <a:pt x="95" y="56"/>
                  </a:lnTo>
                  <a:lnTo>
                    <a:pt x="123" y="40"/>
                  </a:lnTo>
                  <a:lnTo>
                    <a:pt x="137" y="33"/>
                  </a:lnTo>
                  <a:lnTo>
                    <a:pt x="153" y="27"/>
                  </a:lnTo>
                  <a:lnTo>
                    <a:pt x="167" y="22"/>
                  </a:lnTo>
                  <a:lnTo>
                    <a:pt x="181" y="16"/>
                  </a:lnTo>
                  <a:lnTo>
                    <a:pt x="196" y="12"/>
                  </a:lnTo>
                  <a:lnTo>
                    <a:pt x="211" y="9"/>
                  </a:lnTo>
                  <a:lnTo>
                    <a:pt x="225" y="5"/>
                  </a:lnTo>
                  <a:lnTo>
                    <a:pt x="240" y="3"/>
                  </a:lnTo>
                  <a:lnTo>
                    <a:pt x="255" y="1"/>
                  </a:lnTo>
                  <a:lnTo>
                    <a:pt x="270" y="0"/>
                  </a:lnTo>
                  <a:lnTo>
                    <a:pt x="285" y="0"/>
                  </a:lnTo>
                  <a:lnTo>
                    <a:pt x="300" y="0"/>
                  </a:lnTo>
                  <a:lnTo>
                    <a:pt x="315" y="1"/>
                  </a:lnTo>
                  <a:lnTo>
                    <a:pt x="331" y="3"/>
                  </a:lnTo>
                  <a:lnTo>
                    <a:pt x="347" y="5"/>
                  </a:lnTo>
                  <a:lnTo>
                    <a:pt x="362" y="9"/>
                  </a:lnTo>
                  <a:lnTo>
                    <a:pt x="379" y="13"/>
                  </a:lnTo>
                  <a:lnTo>
                    <a:pt x="394" y="17"/>
                  </a:lnTo>
                  <a:lnTo>
                    <a:pt x="410" y="23"/>
                  </a:lnTo>
                  <a:lnTo>
                    <a:pt x="428" y="29"/>
                  </a:lnTo>
                  <a:lnTo>
                    <a:pt x="444" y="37"/>
                  </a:lnTo>
                  <a:lnTo>
                    <a:pt x="461" y="45"/>
                  </a:lnTo>
                  <a:lnTo>
                    <a:pt x="478" y="54"/>
                  </a:lnTo>
                  <a:lnTo>
                    <a:pt x="496" y="62"/>
                  </a:lnTo>
                  <a:lnTo>
                    <a:pt x="526" y="106"/>
                  </a:lnTo>
                  <a:lnTo>
                    <a:pt x="557" y="151"/>
                  </a:lnTo>
                  <a:lnTo>
                    <a:pt x="586" y="195"/>
                  </a:lnTo>
                  <a:lnTo>
                    <a:pt x="616" y="241"/>
                  </a:lnTo>
                  <a:lnTo>
                    <a:pt x="644" y="286"/>
                  </a:lnTo>
                  <a:lnTo>
                    <a:pt x="673" y="333"/>
                  </a:lnTo>
                  <a:lnTo>
                    <a:pt x="701" y="379"/>
                  </a:lnTo>
                  <a:lnTo>
                    <a:pt x="727" y="426"/>
                  </a:lnTo>
                  <a:lnTo>
                    <a:pt x="755" y="473"/>
                  </a:lnTo>
                  <a:lnTo>
                    <a:pt x="781" y="521"/>
                  </a:lnTo>
                  <a:lnTo>
                    <a:pt x="806" y="569"/>
                  </a:lnTo>
                  <a:lnTo>
                    <a:pt x="831" y="616"/>
                  </a:lnTo>
                  <a:lnTo>
                    <a:pt x="855" y="665"/>
                  </a:lnTo>
                  <a:lnTo>
                    <a:pt x="878" y="713"/>
                  </a:lnTo>
                  <a:lnTo>
                    <a:pt x="901" y="762"/>
                  </a:lnTo>
                  <a:lnTo>
                    <a:pt x="924" y="810"/>
                  </a:lnTo>
                  <a:lnTo>
                    <a:pt x="929" y="813"/>
                  </a:lnTo>
                  <a:lnTo>
                    <a:pt x="934" y="815"/>
                  </a:lnTo>
                  <a:lnTo>
                    <a:pt x="938" y="818"/>
                  </a:lnTo>
                  <a:lnTo>
                    <a:pt x="941" y="821"/>
                  </a:lnTo>
                  <a:lnTo>
                    <a:pt x="948" y="829"/>
                  </a:lnTo>
                  <a:lnTo>
                    <a:pt x="952" y="837"/>
                  </a:lnTo>
                  <a:lnTo>
                    <a:pt x="958" y="856"/>
                  </a:lnTo>
                  <a:lnTo>
                    <a:pt x="963" y="876"/>
                  </a:lnTo>
                  <a:lnTo>
                    <a:pt x="969" y="878"/>
                  </a:lnTo>
                  <a:lnTo>
                    <a:pt x="974" y="881"/>
                  </a:lnTo>
                  <a:lnTo>
                    <a:pt x="979" y="886"/>
                  </a:lnTo>
                  <a:lnTo>
                    <a:pt x="984" y="891"/>
                  </a:lnTo>
                  <a:lnTo>
                    <a:pt x="996" y="904"/>
                  </a:lnTo>
                  <a:lnTo>
                    <a:pt x="1007" y="922"/>
                  </a:lnTo>
                  <a:lnTo>
                    <a:pt x="1019" y="940"/>
                  </a:lnTo>
                  <a:lnTo>
                    <a:pt x="1031" y="962"/>
                  </a:lnTo>
                  <a:lnTo>
                    <a:pt x="1043" y="985"/>
                  </a:lnTo>
                  <a:lnTo>
                    <a:pt x="1055" y="1008"/>
                  </a:lnTo>
                  <a:lnTo>
                    <a:pt x="1078" y="1057"/>
                  </a:lnTo>
                  <a:lnTo>
                    <a:pt x="1098" y="1103"/>
                  </a:lnTo>
                  <a:lnTo>
                    <a:pt x="1115" y="1141"/>
                  </a:lnTo>
                  <a:lnTo>
                    <a:pt x="1127" y="1169"/>
                  </a:lnTo>
                  <a:lnTo>
                    <a:pt x="1133" y="1169"/>
                  </a:lnTo>
                  <a:lnTo>
                    <a:pt x="1139" y="1167"/>
                  </a:lnTo>
                  <a:lnTo>
                    <a:pt x="1147" y="1165"/>
                  </a:lnTo>
                  <a:lnTo>
                    <a:pt x="1153" y="1163"/>
                  </a:lnTo>
                  <a:lnTo>
                    <a:pt x="1169" y="1157"/>
                  </a:lnTo>
                  <a:lnTo>
                    <a:pt x="1185" y="1148"/>
                  </a:lnTo>
                  <a:lnTo>
                    <a:pt x="1202" y="1138"/>
                  </a:lnTo>
                  <a:lnTo>
                    <a:pt x="1220" y="1126"/>
                  </a:lnTo>
                  <a:lnTo>
                    <a:pt x="1237" y="1112"/>
                  </a:lnTo>
                  <a:lnTo>
                    <a:pt x="1255" y="1098"/>
                  </a:lnTo>
                  <a:lnTo>
                    <a:pt x="1272" y="1083"/>
                  </a:lnTo>
                  <a:lnTo>
                    <a:pt x="1288" y="1068"/>
                  </a:lnTo>
                  <a:lnTo>
                    <a:pt x="1303" y="1053"/>
                  </a:lnTo>
                  <a:lnTo>
                    <a:pt x="1316" y="1037"/>
                  </a:lnTo>
                  <a:lnTo>
                    <a:pt x="1328" y="1022"/>
                  </a:lnTo>
                  <a:lnTo>
                    <a:pt x="1337" y="1008"/>
                  </a:lnTo>
                  <a:lnTo>
                    <a:pt x="1343" y="995"/>
                  </a:lnTo>
                  <a:lnTo>
                    <a:pt x="1348" y="984"/>
                  </a:lnTo>
                  <a:lnTo>
                    <a:pt x="1384" y="964"/>
                  </a:lnTo>
                  <a:lnTo>
                    <a:pt x="1420" y="946"/>
                  </a:lnTo>
                  <a:lnTo>
                    <a:pt x="1456" y="928"/>
                  </a:lnTo>
                  <a:lnTo>
                    <a:pt x="1493" y="910"/>
                  </a:lnTo>
                  <a:lnTo>
                    <a:pt x="1518" y="910"/>
                  </a:lnTo>
                  <a:lnTo>
                    <a:pt x="1542" y="910"/>
                  </a:lnTo>
                  <a:lnTo>
                    <a:pt x="1567" y="910"/>
                  </a:lnTo>
                  <a:lnTo>
                    <a:pt x="1591" y="910"/>
                  </a:lnTo>
                  <a:lnTo>
                    <a:pt x="1616" y="910"/>
                  </a:lnTo>
                  <a:lnTo>
                    <a:pt x="1641" y="910"/>
                  </a:lnTo>
                  <a:lnTo>
                    <a:pt x="1666" y="910"/>
                  </a:lnTo>
                  <a:lnTo>
                    <a:pt x="1691" y="910"/>
                  </a:lnTo>
                  <a:lnTo>
                    <a:pt x="1760" y="957"/>
                  </a:lnTo>
                  <a:lnTo>
                    <a:pt x="1798" y="981"/>
                  </a:lnTo>
                  <a:lnTo>
                    <a:pt x="1810" y="987"/>
                  </a:lnTo>
                  <a:lnTo>
                    <a:pt x="1819" y="991"/>
                  </a:lnTo>
                  <a:lnTo>
                    <a:pt x="1827" y="994"/>
                  </a:lnTo>
                  <a:lnTo>
                    <a:pt x="1836" y="996"/>
                  </a:lnTo>
                  <a:lnTo>
                    <a:pt x="1836" y="1009"/>
                  </a:lnTo>
                  <a:lnTo>
                    <a:pt x="1836" y="1023"/>
                  </a:lnTo>
                  <a:lnTo>
                    <a:pt x="1846" y="1027"/>
                  </a:lnTo>
                  <a:lnTo>
                    <a:pt x="1857" y="1030"/>
                  </a:lnTo>
                  <a:lnTo>
                    <a:pt x="1867" y="1034"/>
                  </a:lnTo>
                  <a:lnTo>
                    <a:pt x="1876" y="1041"/>
                  </a:lnTo>
                  <a:lnTo>
                    <a:pt x="1885" y="1047"/>
                  </a:lnTo>
                  <a:lnTo>
                    <a:pt x="1895" y="1055"/>
                  </a:lnTo>
                  <a:lnTo>
                    <a:pt x="1904" y="1063"/>
                  </a:lnTo>
                  <a:lnTo>
                    <a:pt x="1913" y="1071"/>
                  </a:lnTo>
                  <a:lnTo>
                    <a:pt x="1929" y="1091"/>
                  </a:lnTo>
                  <a:lnTo>
                    <a:pt x="1945" y="1114"/>
                  </a:lnTo>
                  <a:lnTo>
                    <a:pt x="1962" y="1137"/>
                  </a:lnTo>
                  <a:lnTo>
                    <a:pt x="1977" y="1162"/>
                  </a:lnTo>
                  <a:lnTo>
                    <a:pt x="2006" y="1212"/>
                  </a:lnTo>
                  <a:lnTo>
                    <a:pt x="2037" y="1261"/>
                  </a:lnTo>
                  <a:lnTo>
                    <a:pt x="2052" y="1284"/>
                  </a:lnTo>
                  <a:lnTo>
                    <a:pt x="2069" y="1306"/>
                  </a:lnTo>
                  <a:lnTo>
                    <a:pt x="2076" y="1315"/>
                  </a:lnTo>
                  <a:lnTo>
                    <a:pt x="2085" y="1325"/>
                  </a:lnTo>
                  <a:lnTo>
                    <a:pt x="2094" y="1332"/>
                  </a:lnTo>
                  <a:lnTo>
                    <a:pt x="2103" y="1340"/>
                  </a:lnTo>
                  <a:lnTo>
                    <a:pt x="2110" y="1354"/>
                  </a:lnTo>
                  <a:lnTo>
                    <a:pt x="2120" y="1368"/>
                  </a:lnTo>
                  <a:lnTo>
                    <a:pt x="2131" y="1383"/>
                  </a:lnTo>
                  <a:lnTo>
                    <a:pt x="2142" y="1397"/>
                  </a:lnTo>
                  <a:lnTo>
                    <a:pt x="2167" y="1425"/>
                  </a:lnTo>
                  <a:lnTo>
                    <a:pt x="2192" y="1452"/>
                  </a:lnTo>
                  <a:lnTo>
                    <a:pt x="2204" y="1467"/>
                  </a:lnTo>
                  <a:lnTo>
                    <a:pt x="2216" y="1482"/>
                  </a:lnTo>
                  <a:lnTo>
                    <a:pt x="2227" y="1496"/>
                  </a:lnTo>
                  <a:lnTo>
                    <a:pt x="2237" y="1510"/>
                  </a:lnTo>
                  <a:lnTo>
                    <a:pt x="2246" y="1525"/>
                  </a:lnTo>
                  <a:lnTo>
                    <a:pt x="2253" y="1540"/>
                  </a:lnTo>
                  <a:lnTo>
                    <a:pt x="2260" y="1554"/>
                  </a:lnTo>
                  <a:lnTo>
                    <a:pt x="2263" y="1569"/>
                  </a:lnTo>
                  <a:lnTo>
                    <a:pt x="2273" y="1569"/>
                  </a:lnTo>
                  <a:lnTo>
                    <a:pt x="2284" y="1569"/>
                  </a:lnTo>
                  <a:lnTo>
                    <a:pt x="2296" y="1589"/>
                  </a:lnTo>
                  <a:lnTo>
                    <a:pt x="2308" y="1609"/>
                  </a:lnTo>
                  <a:lnTo>
                    <a:pt x="2320" y="1629"/>
                  </a:lnTo>
                  <a:lnTo>
                    <a:pt x="2333" y="1650"/>
                  </a:lnTo>
                  <a:lnTo>
                    <a:pt x="2359" y="1649"/>
                  </a:lnTo>
                  <a:lnTo>
                    <a:pt x="2384" y="1646"/>
                  </a:lnTo>
                  <a:lnTo>
                    <a:pt x="2410" y="1641"/>
                  </a:lnTo>
                  <a:lnTo>
                    <a:pt x="2434" y="1635"/>
                  </a:lnTo>
                  <a:lnTo>
                    <a:pt x="2459" y="1628"/>
                  </a:lnTo>
                  <a:lnTo>
                    <a:pt x="2484" y="1621"/>
                  </a:lnTo>
                  <a:lnTo>
                    <a:pt x="2509" y="1614"/>
                  </a:lnTo>
                  <a:lnTo>
                    <a:pt x="2534" y="1609"/>
                  </a:lnTo>
                  <a:lnTo>
                    <a:pt x="2537" y="1597"/>
                  </a:lnTo>
                  <a:lnTo>
                    <a:pt x="2541" y="1587"/>
                  </a:lnTo>
                  <a:lnTo>
                    <a:pt x="2630" y="1555"/>
                  </a:lnTo>
                  <a:lnTo>
                    <a:pt x="2726" y="1522"/>
                  </a:lnTo>
                  <a:lnTo>
                    <a:pt x="2775" y="1507"/>
                  </a:lnTo>
                  <a:lnTo>
                    <a:pt x="2825" y="1495"/>
                  </a:lnTo>
                  <a:lnTo>
                    <a:pt x="2850" y="1490"/>
                  </a:lnTo>
                  <a:lnTo>
                    <a:pt x="2874" y="1485"/>
                  </a:lnTo>
                  <a:lnTo>
                    <a:pt x="2898" y="1482"/>
                  </a:lnTo>
                  <a:lnTo>
                    <a:pt x="2923" y="1479"/>
                  </a:lnTo>
                  <a:lnTo>
                    <a:pt x="2947" y="1478"/>
                  </a:lnTo>
                  <a:lnTo>
                    <a:pt x="2970" y="1477"/>
                  </a:lnTo>
                  <a:lnTo>
                    <a:pt x="2993" y="1478"/>
                  </a:lnTo>
                  <a:lnTo>
                    <a:pt x="3016" y="1480"/>
                  </a:lnTo>
                  <a:lnTo>
                    <a:pt x="3039" y="1483"/>
                  </a:lnTo>
                  <a:lnTo>
                    <a:pt x="3061" y="1489"/>
                  </a:lnTo>
                  <a:lnTo>
                    <a:pt x="3081" y="1495"/>
                  </a:lnTo>
                  <a:lnTo>
                    <a:pt x="3102" y="1504"/>
                  </a:lnTo>
                  <a:lnTo>
                    <a:pt x="3123" y="1514"/>
                  </a:lnTo>
                  <a:lnTo>
                    <a:pt x="3141" y="1526"/>
                  </a:lnTo>
                  <a:lnTo>
                    <a:pt x="3160" y="1540"/>
                  </a:lnTo>
                  <a:lnTo>
                    <a:pt x="3177" y="1556"/>
                  </a:lnTo>
                  <a:lnTo>
                    <a:pt x="3195" y="1574"/>
                  </a:lnTo>
                  <a:lnTo>
                    <a:pt x="3210" y="1594"/>
                  </a:lnTo>
                  <a:lnTo>
                    <a:pt x="3226" y="1617"/>
                  </a:lnTo>
                  <a:lnTo>
                    <a:pt x="3239" y="1643"/>
                  </a:lnTo>
                  <a:lnTo>
                    <a:pt x="3248" y="1649"/>
                  </a:lnTo>
                  <a:lnTo>
                    <a:pt x="3258" y="1655"/>
                  </a:lnTo>
                  <a:lnTo>
                    <a:pt x="3268" y="1660"/>
                  </a:lnTo>
                  <a:lnTo>
                    <a:pt x="3279" y="1667"/>
                  </a:lnTo>
                  <a:lnTo>
                    <a:pt x="3393" y="1872"/>
                  </a:lnTo>
                  <a:lnTo>
                    <a:pt x="3481" y="2029"/>
                  </a:lnTo>
                  <a:lnTo>
                    <a:pt x="3547" y="2145"/>
                  </a:lnTo>
                  <a:lnTo>
                    <a:pt x="3594" y="2228"/>
                  </a:lnTo>
                  <a:lnTo>
                    <a:pt x="3626" y="2285"/>
                  </a:lnTo>
                  <a:lnTo>
                    <a:pt x="3648" y="2325"/>
                  </a:lnTo>
                  <a:lnTo>
                    <a:pt x="3665" y="2357"/>
                  </a:lnTo>
                  <a:lnTo>
                    <a:pt x="3677" y="2387"/>
                  </a:lnTo>
                  <a:lnTo>
                    <a:pt x="3735" y="2488"/>
                  </a:lnTo>
                  <a:lnTo>
                    <a:pt x="3778" y="2568"/>
                  </a:lnTo>
                  <a:lnTo>
                    <a:pt x="3811" y="2628"/>
                  </a:lnTo>
                  <a:lnTo>
                    <a:pt x="3835" y="2671"/>
                  </a:lnTo>
                  <a:lnTo>
                    <a:pt x="3853" y="2702"/>
                  </a:lnTo>
                  <a:lnTo>
                    <a:pt x="3865" y="2723"/>
                  </a:lnTo>
                  <a:lnTo>
                    <a:pt x="3869" y="2729"/>
                  </a:lnTo>
                  <a:lnTo>
                    <a:pt x="3872" y="2735"/>
                  </a:lnTo>
                  <a:lnTo>
                    <a:pt x="3877" y="2738"/>
                  </a:lnTo>
                  <a:lnTo>
                    <a:pt x="3880" y="2741"/>
                  </a:lnTo>
                  <a:lnTo>
                    <a:pt x="3921" y="2814"/>
                  </a:lnTo>
                  <a:lnTo>
                    <a:pt x="3952" y="2871"/>
                  </a:lnTo>
                  <a:lnTo>
                    <a:pt x="3974" y="2912"/>
                  </a:lnTo>
                  <a:lnTo>
                    <a:pt x="3989" y="2942"/>
                  </a:lnTo>
                  <a:lnTo>
                    <a:pt x="3999" y="2963"/>
                  </a:lnTo>
                  <a:lnTo>
                    <a:pt x="4006" y="2979"/>
                  </a:lnTo>
                  <a:lnTo>
                    <a:pt x="4010" y="2993"/>
                  </a:lnTo>
                  <a:lnTo>
                    <a:pt x="4013" y="3008"/>
                  </a:lnTo>
                  <a:lnTo>
                    <a:pt x="4023" y="3008"/>
                  </a:lnTo>
                  <a:lnTo>
                    <a:pt x="4033" y="3008"/>
                  </a:lnTo>
                  <a:lnTo>
                    <a:pt x="4043" y="3008"/>
                  </a:lnTo>
                  <a:lnTo>
                    <a:pt x="4054" y="3008"/>
                  </a:lnTo>
                  <a:lnTo>
                    <a:pt x="4059" y="2993"/>
                  </a:lnTo>
                  <a:lnTo>
                    <a:pt x="4066" y="2980"/>
                  </a:lnTo>
                  <a:lnTo>
                    <a:pt x="4072" y="2967"/>
                  </a:lnTo>
                  <a:lnTo>
                    <a:pt x="4081" y="2954"/>
                  </a:lnTo>
                  <a:lnTo>
                    <a:pt x="4090" y="2942"/>
                  </a:lnTo>
                  <a:lnTo>
                    <a:pt x="4099" y="2930"/>
                  </a:lnTo>
                  <a:lnTo>
                    <a:pt x="4109" y="2919"/>
                  </a:lnTo>
                  <a:lnTo>
                    <a:pt x="4120" y="2908"/>
                  </a:lnTo>
                  <a:lnTo>
                    <a:pt x="4142" y="2888"/>
                  </a:lnTo>
                  <a:lnTo>
                    <a:pt x="4167" y="2868"/>
                  </a:lnTo>
                  <a:lnTo>
                    <a:pt x="4192" y="2849"/>
                  </a:lnTo>
                  <a:lnTo>
                    <a:pt x="4217" y="2831"/>
                  </a:lnTo>
                  <a:lnTo>
                    <a:pt x="4244" y="2812"/>
                  </a:lnTo>
                  <a:lnTo>
                    <a:pt x="4269" y="2794"/>
                  </a:lnTo>
                  <a:lnTo>
                    <a:pt x="4293" y="2774"/>
                  </a:lnTo>
                  <a:lnTo>
                    <a:pt x="4316" y="2754"/>
                  </a:lnTo>
                  <a:lnTo>
                    <a:pt x="4327" y="2744"/>
                  </a:lnTo>
                  <a:lnTo>
                    <a:pt x="4338" y="2734"/>
                  </a:lnTo>
                  <a:lnTo>
                    <a:pt x="4346" y="2723"/>
                  </a:lnTo>
                  <a:lnTo>
                    <a:pt x="4356" y="2712"/>
                  </a:lnTo>
                  <a:lnTo>
                    <a:pt x="4364" y="2700"/>
                  </a:lnTo>
                  <a:lnTo>
                    <a:pt x="4371" y="2688"/>
                  </a:lnTo>
                  <a:lnTo>
                    <a:pt x="4378" y="2675"/>
                  </a:lnTo>
                  <a:lnTo>
                    <a:pt x="4383" y="2661"/>
                  </a:lnTo>
                  <a:lnTo>
                    <a:pt x="4392" y="2656"/>
                  </a:lnTo>
                  <a:lnTo>
                    <a:pt x="4402" y="2649"/>
                  </a:lnTo>
                  <a:lnTo>
                    <a:pt x="4415" y="2640"/>
                  </a:lnTo>
                  <a:lnTo>
                    <a:pt x="4434" y="2623"/>
                  </a:lnTo>
                  <a:lnTo>
                    <a:pt x="4461" y="2599"/>
                  </a:lnTo>
                  <a:lnTo>
                    <a:pt x="4498" y="2565"/>
                  </a:lnTo>
                  <a:lnTo>
                    <a:pt x="4548" y="2519"/>
                  </a:lnTo>
                  <a:lnTo>
                    <a:pt x="4614" y="2459"/>
                  </a:lnTo>
                  <a:lnTo>
                    <a:pt x="4696" y="2383"/>
                  </a:lnTo>
                  <a:lnTo>
                    <a:pt x="4797" y="2287"/>
                  </a:lnTo>
                  <a:lnTo>
                    <a:pt x="4921" y="2171"/>
                  </a:lnTo>
                  <a:lnTo>
                    <a:pt x="5068" y="2033"/>
                  </a:lnTo>
                  <a:lnTo>
                    <a:pt x="5243" y="1870"/>
                  </a:lnTo>
                  <a:lnTo>
                    <a:pt x="5445" y="1680"/>
                  </a:lnTo>
                  <a:lnTo>
                    <a:pt x="5679" y="1459"/>
                  </a:lnTo>
                  <a:lnTo>
                    <a:pt x="5947" y="1209"/>
                  </a:lnTo>
                  <a:lnTo>
                    <a:pt x="5959" y="1201"/>
                  </a:lnTo>
                  <a:lnTo>
                    <a:pt x="5971" y="1195"/>
                  </a:lnTo>
                  <a:lnTo>
                    <a:pt x="5983" y="1189"/>
                  </a:lnTo>
                  <a:lnTo>
                    <a:pt x="5995" y="1183"/>
                  </a:lnTo>
                  <a:lnTo>
                    <a:pt x="5995" y="1170"/>
                  </a:lnTo>
                  <a:lnTo>
                    <a:pt x="5995" y="1157"/>
                  </a:lnTo>
                  <a:lnTo>
                    <a:pt x="6080" y="1077"/>
                  </a:lnTo>
                  <a:lnTo>
                    <a:pt x="6165" y="994"/>
                  </a:lnTo>
                  <a:lnTo>
                    <a:pt x="6251" y="910"/>
                  </a:lnTo>
                  <a:lnTo>
                    <a:pt x="6338" y="827"/>
                  </a:lnTo>
                  <a:lnTo>
                    <a:pt x="6381" y="786"/>
                  </a:lnTo>
                  <a:lnTo>
                    <a:pt x="6426" y="746"/>
                  </a:lnTo>
                  <a:lnTo>
                    <a:pt x="6471" y="707"/>
                  </a:lnTo>
                  <a:lnTo>
                    <a:pt x="6517" y="668"/>
                  </a:lnTo>
                  <a:lnTo>
                    <a:pt x="6563" y="632"/>
                  </a:lnTo>
                  <a:lnTo>
                    <a:pt x="6611" y="596"/>
                  </a:lnTo>
                  <a:lnTo>
                    <a:pt x="6658" y="562"/>
                  </a:lnTo>
                  <a:lnTo>
                    <a:pt x="6707" y="530"/>
                  </a:lnTo>
                  <a:lnTo>
                    <a:pt x="6741" y="530"/>
                  </a:lnTo>
                  <a:lnTo>
                    <a:pt x="6776" y="530"/>
                  </a:lnTo>
                  <a:lnTo>
                    <a:pt x="6810" y="530"/>
                  </a:lnTo>
                  <a:lnTo>
                    <a:pt x="6845" y="530"/>
                  </a:lnTo>
                  <a:lnTo>
                    <a:pt x="6880" y="530"/>
                  </a:lnTo>
                  <a:lnTo>
                    <a:pt x="6913" y="530"/>
                  </a:lnTo>
                  <a:lnTo>
                    <a:pt x="6948" y="530"/>
                  </a:lnTo>
                  <a:lnTo>
                    <a:pt x="6983" y="530"/>
                  </a:lnTo>
                  <a:lnTo>
                    <a:pt x="7010" y="550"/>
                  </a:lnTo>
                  <a:lnTo>
                    <a:pt x="7035" y="570"/>
                  </a:lnTo>
                  <a:lnTo>
                    <a:pt x="7058" y="591"/>
                  </a:lnTo>
                  <a:lnTo>
                    <a:pt x="7079" y="612"/>
                  </a:lnTo>
                  <a:lnTo>
                    <a:pt x="7099" y="632"/>
                  </a:lnTo>
                  <a:lnTo>
                    <a:pt x="7117" y="654"/>
                  </a:lnTo>
                  <a:lnTo>
                    <a:pt x="7133" y="676"/>
                  </a:lnTo>
                  <a:lnTo>
                    <a:pt x="7147" y="699"/>
                  </a:lnTo>
                  <a:lnTo>
                    <a:pt x="7154" y="711"/>
                  </a:lnTo>
                  <a:lnTo>
                    <a:pt x="7159" y="724"/>
                  </a:lnTo>
                  <a:lnTo>
                    <a:pt x="7165" y="736"/>
                  </a:lnTo>
                  <a:lnTo>
                    <a:pt x="7170" y="749"/>
                  </a:lnTo>
                  <a:lnTo>
                    <a:pt x="7174" y="762"/>
                  </a:lnTo>
                  <a:lnTo>
                    <a:pt x="7178" y="775"/>
                  </a:lnTo>
                  <a:lnTo>
                    <a:pt x="7181" y="788"/>
                  </a:lnTo>
                  <a:lnTo>
                    <a:pt x="7184" y="803"/>
                  </a:lnTo>
                  <a:lnTo>
                    <a:pt x="7187" y="817"/>
                  </a:lnTo>
                  <a:lnTo>
                    <a:pt x="7189" y="832"/>
                  </a:lnTo>
                  <a:lnTo>
                    <a:pt x="7190" y="847"/>
                  </a:lnTo>
                  <a:lnTo>
                    <a:pt x="7190" y="863"/>
                  </a:lnTo>
                  <a:lnTo>
                    <a:pt x="7190" y="879"/>
                  </a:lnTo>
                  <a:lnTo>
                    <a:pt x="7190" y="896"/>
                  </a:lnTo>
                  <a:lnTo>
                    <a:pt x="7189" y="913"/>
                  </a:lnTo>
                  <a:lnTo>
                    <a:pt x="7187" y="930"/>
                  </a:lnTo>
                  <a:lnTo>
                    <a:pt x="7172" y="958"/>
                  </a:lnTo>
                  <a:lnTo>
                    <a:pt x="7157" y="984"/>
                  </a:lnTo>
                  <a:lnTo>
                    <a:pt x="7142" y="1009"/>
                  </a:lnTo>
                  <a:lnTo>
                    <a:pt x="7126" y="1033"/>
                  </a:lnTo>
                  <a:lnTo>
                    <a:pt x="7111" y="1056"/>
                  </a:lnTo>
                  <a:lnTo>
                    <a:pt x="7096" y="1078"/>
                  </a:lnTo>
                  <a:lnTo>
                    <a:pt x="7079" y="1099"/>
                  </a:lnTo>
                  <a:lnTo>
                    <a:pt x="7063" y="1119"/>
                  </a:lnTo>
                  <a:lnTo>
                    <a:pt x="7046" y="1140"/>
                  </a:lnTo>
                  <a:lnTo>
                    <a:pt x="7028" y="1160"/>
                  </a:lnTo>
                  <a:lnTo>
                    <a:pt x="7010" y="1179"/>
                  </a:lnTo>
                  <a:lnTo>
                    <a:pt x="6990" y="1199"/>
                  </a:lnTo>
                  <a:lnTo>
                    <a:pt x="6949" y="1240"/>
                  </a:lnTo>
                  <a:lnTo>
                    <a:pt x="6904" y="1282"/>
                  </a:lnTo>
                  <a:lnTo>
                    <a:pt x="6881" y="1282"/>
                  </a:lnTo>
                  <a:lnTo>
                    <a:pt x="6858" y="1282"/>
                  </a:lnTo>
                  <a:lnTo>
                    <a:pt x="6835" y="1282"/>
                  </a:lnTo>
                  <a:lnTo>
                    <a:pt x="6813" y="1282"/>
                  </a:lnTo>
                  <a:lnTo>
                    <a:pt x="6806" y="1276"/>
                  </a:lnTo>
                  <a:lnTo>
                    <a:pt x="6800" y="1269"/>
                  </a:lnTo>
                  <a:lnTo>
                    <a:pt x="6793" y="1264"/>
                  </a:lnTo>
                  <a:lnTo>
                    <a:pt x="6787" y="1258"/>
                  </a:lnTo>
                  <a:lnTo>
                    <a:pt x="6772" y="1248"/>
                  </a:lnTo>
                  <a:lnTo>
                    <a:pt x="6757" y="1242"/>
                  </a:lnTo>
                  <a:lnTo>
                    <a:pt x="6742" y="1235"/>
                  </a:lnTo>
                  <a:lnTo>
                    <a:pt x="6726" y="1231"/>
                  </a:lnTo>
                  <a:lnTo>
                    <a:pt x="6708" y="1229"/>
                  </a:lnTo>
                  <a:lnTo>
                    <a:pt x="6692" y="1226"/>
                  </a:lnTo>
                  <a:lnTo>
                    <a:pt x="6656" y="1225"/>
                  </a:lnTo>
                  <a:lnTo>
                    <a:pt x="6620" y="1226"/>
                  </a:lnTo>
                  <a:lnTo>
                    <a:pt x="6584" y="1228"/>
                  </a:lnTo>
                  <a:lnTo>
                    <a:pt x="6547" y="1229"/>
                  </a:lnTo>
                  <a:lnTo>
                    <a:pt x="6505" y="1258"/>
                  </a:lnTo>
                  <a:lnTo>
                    <a:pt x="6462" y="1288"/>
                  </a:lnTo>
                  <a:lnTo>
                    <a:pt x="6420" y="1317"/>
                  </a:lnTo>
                  <a:lnTo>
                    <a:pt x="6379" y="1348"/>
                  </a:lnTo>
                  <a:lnTo>
                    <a:pt x="6338" y="1379"/>
                  </a:lnTo>
                  <a:lnTo>
                    <a:pt x="6298" y="1411"/>
                  </a:lnTo>
                  <a:lnTo>
                    <a:pt x="6259" y="1443"/>
                  </a:lnTo>
                  <a:lnTo>
                    <a:pt x="6220" y="1475"/>
                  </a:lnTo>
                  <a:lnTo>
                    <a:pt x="6182" y="1509"/>
                  </a:lnTo>
                  <a:lnTo>
                    <a:pt x="6144" y="1544"/>
                  </a:lnTo>
                  <a:lnTo>
                    <a:pt x="6106" y="1579"/>
                  </a:lnTo>
                  <a:lnTo>
                    <a:pt x="6070" y="1615"/>
                  </a:lnTo>
                  <a:lnTo>
                    <a:pt x="6033" y="1651"/>
                  </a:lnTo>
                  <a:lnTo>
                    <a:pt x="5998" y="1689"/>
                  </a:lnTo>
                  <a:lnTo>
                    <a:pt x="5962" y="1728"/>
                  </a:lnTo>
                  <a:lnTo>
                    <a:pt x="5927" y="1768"/>
                  </a:lnTo>
                  <a:lnTo>
                    <a:pt x="5918" y="1772"/>
                  </a:lnTo>
                  <a:lnTo>
                    <a:pt x="5907" y="1779"/>
                  </a:lnTo>
                  <a:lnTo>
                    <a:pt x="5893" y="1790"/>
                  </a:lnTo>
                  <a:lnTo>
                    <a:pt x="5877" y="1803"/>
                  </a:lnTo>
                  <a:lnTo>
                    <a:pt x="5839" y="1834"/>
                  </a:lnTo>
                  <a:lnTo>
                    <a:pt x="5797" y="1870"/>
                  </a:lnTo>
                  <a:lnTo>
                    <a:pt x="5755" y="1906"/>
                  </a:lnTo>
                  <a:lnTo>
                    <a:pt x="5719" y="1940"/>
                  </a:lnTo>
                  <a:lnTo>
                    <a:pt x="5704" y="1954"/>
                  </a:lnTo>
                  <a:lnTo>
                    <a:pt x="5692" y="1966"/>
                  </a:lnTo>
                  <a:lnTo>
                    <a:pt x="5683" y="1976"/>
                  </a:lnTo>
                  <a:lnTo>
                    <a:pt x="5678" y="1983"/>
                  </a:lnTo>
                  <a:lnTo>
                    <a:pt x="5662" y="1994"/>
                  </a:lnTo>
                  <a:lnTo>
                    <a:pt x="5646" y="2005"/>
                  </a:lnTo>
                  <a:lnTo>
                    <a:pt x="5631" y="2017"/>
                  </a:lnTo>
                  <a:lnTo>
                    <a:pt x="5616" y="2029"/>
                  </a:lnTo>
                  <a:lnTo>
                    <a:pt x="5586" y="2055"/>
                  </a:lnTo>
                  <a:lnTo>
                    <a:pt x="5558" y="2083"/>
                  </a:lnTo>
                  <a:lnTo>
                    <a:pt x="5529" y="2112"/>
                  </a:lnTo>
                  <a:lnTo>
                    <a:pt x="5502" y="2142"/>
                  </a:lnTo>
                  <a:lnTo>
                    <a:pt x="5475" y="2172"/>
                  </a:lnTo>
                  <a:lnTo>
                    <a:pt x="5447" y="2203"/>
                  </a:lnTo>
                  <a:lnTo>
                    <a:pt x="5420" y="2233"/>
                  </a:lnTo>
                  <a:lnTo>
                    <a:pt x="5393" y="2263"/>
                  </a:lnTo>
                  <a:lnTo>
                    <a:pt x="5364" y="2292"/>
                  </a:lnTo>
                  <a:lnTo>
                    <a:pt x="5336" y="2320"/>
                  </a:lnTo>
                  <a:lnTo>
                    <a:pt x="5308" y="2347"/>
                  </a:lnTo>
                  <a:lnTo>
                    <a:pt x="5277" y="2372"/>
                  </a:lnTo>
                  <a:lnTo>
                    <a:pt x="5262" y="2383"/>
                  </a:lnTo>
                  <a:lnTo>
                    <a:pt x="5246" y="2394"/>
                  </a:lnTo>
                  <a:lnTo>
                    <a:pt x="5230" y="2405"/>
                  </a:lnTo>
                  <a:lnTo>
                    <a:pt x="5214" y="2415"/>
                  </a:lnTo>
                  <a:lnTo>
                    <a:pt x="5208" y="2422"/>
                  </a:lnTo>
                  <a:lnTo>
                    <a:pt x="5197" y="2433"/>
                  </a:lnTo>
                  <a:lnTo>
                    <a:pt x="5183" y="2447"/>
                  </a:lnTo>
                  <a:lnTo>
                    <a:pt x="5165" y="2466"/>
                  </a:lnTo>
                  <a:lnTo>
                    <a:pt x="5120" y="2507"/>
                  </a:lnTo>
                  <a:lnTo>
                    <a:pt x="5069" y="2553"/>
                  </a:lnTo>
                  <a:lnTo>
                    <a:pt x="5020" y="2599"/>
                  </a:lnTo>
                  <a:lnTo>
                    <a:pt x="4977" y="2640"/>
                  </a:lnTo>
                  <a:lnTo>
                    <a:pt x="4959" y="2657"/>
                  </a:lnTo>
                  <a:lnTo>
                    <a:pt x="4945" y="2671"/>
                  </a:lnTo>
                  <a:lnTo>
                    <a:pt x="4935" y="2681"/>
                  </a:lnTo>
                  <a:lnTo>
                    <a:pt x="4931" y="2688"/>
                  </a:lnTo>
                  <a:lnTo>
                    <a:pt x="4897" y="2712"/>
                  </a:lnTo>
                  <a:lnTo>
                    <a:pt x="4855" y="2746"/>
                  </a:lnTo>
                  <a:lnTo>
                    <a:pt x="4846" y="2754"/>
                  </a:lnTo>
                  <a:lnTo>
                    <a:pt x="4837" y="2763"/>
                  </a:lnTo>
                  <a:lnTo>
                    <a:pt x="4828" y="2773"/>
                  </a:lnTo>
                  <a:lnTo>
                    <a:pt x="4820" y="2783"/>
                  </a:lnTo>
                  <a:lnTo>
                    <a:pt x="4815" y="2793"/>
                  </a:lnTo>
                  <a:lnTo>
                    <a:pt x="4809" y="2802"/>
                  </a:lnTo>
                  <a:lnTo>
                    <a:pt x="4807" y="2811"/>
                  </a:lnTo>
                  <a:lnTo>
                    <a:pt x="4806" y="2821"/>
                  </a:lnTo>
                  <a:lnTo>
                    <a:pt x="4787" y="2830"/>
                  </a:lnTo>
                  <a:lnTo>
                    <a:pt x="4768" y="2839"/>
                  </a:lnTo>
                  <a:lnTo>
                    <a:pt x="4749" y="2851"/>
                  </a:lnTo>
                  <a:lnTo>
                    <a:pt x="4732" y="2865"/>
                  </a:lnTo>
                  <a:lnTo>
                    <a:pt x="4713" y="2879"/>
                  </a:lnTo>
                  <a:lnTo>
                    <a:pt x="4696" y="2894"/>
                  </a:lnTo>
                  <a:lnTo>
                    <a:pt x="4678" y="2910"/>
                  </a:lnTo>
                  <a:lnTo>
                    <a:pt x="4661" y="2927"/>
                  </a:lnTo>
                  <a:lnTo>
                    <a:pt x="4627" y="2961"/>
                  </a:lnTo>
                  <a:lnTo>
                    <a:pt x="4593" y="2995"/>
                  </a:lnTo>
                  <a:lnTo>
                    <a:pt x="4577" y="3011"/>
                  </a:lnTo>
                  <a:lnTo>
                    <a:pt x="4560" y="3026"/>
                  </a:lnTo>
                  <a:lnTo>
                    <a:pt x="4544" y="3040"/>
                  </a:lnTo>
                  <a:lnTo>
                    <a:pt x="4528" y="3054"/>
                  </a:lnTo>
                  <a:lnTo>
                    <a:pt x="4517" y="3067"/>
                  </a:lnTo>
                  <a:lnTo>
                    <a:pt x="4500" y="3084"/>
                  </a:lnTo>
                  <a:lnTo>
                    <a:pt x="4480" y="3105"/>
                  </a:lnTo>
                  <a:lnTo>
                    <a:pt x="4454" y="3130"/>
                  </a:lnTo>
                  <a:lnTo>
                    <a:pt x="4397" y="3186"/>
                  </a:lnTo>
                  <a:lnTo>
                    <a:pt x="4331" y="3247"/>
                  </a:lnTo>
                  <a:lnTo>
                    <a:pt x="4267" y="3306"/>
                  </a:lnTo>
                  <a:lnTo>
                    <a:pt x="4208" y="3358"/>
                  </a:lnTo>
                  <a:lnTo>
                    <a:pt x="4182" y="3380"/>
                  </a:lnTo>
                  <a:lnTo>
                    <a:pt x="4162" y="3399"/>
                  </a:lnTo>
                  <a:lnTo>
                    <a:pt x="4144" y="3412"/>
                  </a:lnTo>
                  <a:lnTo>
                    <a:pt x="4133" y="3419"/>
                  </a:lnTo>
                  <a:lnTo>
                    <a:pt x="4126" y="3435"/>
                  </a:lnTo>
                  <a:lnTo>
                    <a:pt x="4116" y="3451"/>
                  </a:lnTo>
                  <a:lnTo>
                    <a:pt x="4104" y="3469"/>
                  </a:lnTo>
                  <a:lnTo>
                    <a:pt x="4090" y="3487"/>
                  </a:lnTo>
                  <a:lnTo>
                    <a:pt x="4073" y="3506"/>
                  </a:lnTo>
                  <a:lnTo>
                    <a:pt x="4055" y="3524"/>
                  </a:lnTo>
                  <a:lnTo>
                    <a:pt x="4035" y="3543"/>
                  </a:lnTo>
                  <a:lnTo>
                    <a:pt x="4015" y="3562"/>
                  </a:lnTo>
                  <a:lnTo>
                    <a:pt x="3995" y="3581"/>
                  </a:lnTo>
                  <a:lnTo>
                    <a:pt x="3973" y="3598"/>
                  </a:lnTo>
                  <a:lnTo>
                    <a:pt x="3952" y="3617"/>
                  </a:lnTo>
                  <a:lnTo>
                    <a:pt x="3930" y="3633"/>
                  </a:lnTo>
                  <a:lnTo>
                    <a:pt x="3909" y="3649"/>
                  </a:lnTo>
                  <a:lnTo>
                    <a:pt x="3890" y="3663"/>
                  </a:lnTo>
                  <a:lnTo>
                    <a:pt x="3871" y="3676"/>
                  </a:lnTo>
                  <a:lnTo>
                    <a:pt x="3855" y="3687"/>
                  </a:lnTo>
                  <a:lnTo>
                    <a:pt x="3855" y="3696"/>
                  </a:lnTo>
                  <a:lnTo>
                    <a:pt x="3855" y="3707"/>
                  </a:lnTo>
                  <a:lnTo>
                    <a:pt x="3844" y="3704"/>
                  </a:lnTo>
                  <a:lnTo>
                    <a:pt x="3834" y="3703"/>
                  </a:lnTo>
                  <a:lnTo>
                    <a:pt x="3824" y="3702"/>
                  </a:lnTo>
                  <a:lnTo>
                    <a:pt x="3814" y="3700"/>
                  </a:lnTo>
                  <a:lnTo>
                    <a:pt x="3765" y="3613"/>
                  </a:lnTo>
                  <a:lnTo>
                    <a:pt x="3715" y="3525"/>
                  </a:lnTo>
                  <a:lnTo>
                    <a:pt x="3666" y="3439"/>
                  </a:lnTo>
                  <a:lnTo>
                    <a:pt x="3616" y="3352"/>
                  </a:lnTo>
                  <a:lnTo>
                    <a:pt x="3566" y="3264"/>
                  </a:lnTo>
                  <a:lnTo>
                    <a:pt x="3516" y="3177"/>
                  </a:lnTo>
                  <a:lnTo>
                    <a:pt x="3467" y="3090"/>
                  </a:lnTo>
                  <a:lnTo>
                    <a:pt x="3417" y="3002"/>
                  </a:lnTo>
                  <a:lnTo>
                    <a:pt x="3368" y="2915"/>
                  </a:lnTo>
                  <a:lnTo>
                    <a:pt x="3318" y="2827"/>
                  </a:lnTo>
                  <a:lnTo>
                    <a:pt x="3268" y="2740"/>
                  </a:lnTo>
                  <a:lnTo>
                    <a:pt x="3219" y="2654"/>
                  </a:lnTo>
                  <a:lnTo>
                    <a:pt x="3169" y="2566"/>
                  </a:lnTo>
                  <a:lnTo>
                    <a:pt x="3120" y="2479"/>
                  </a:lnTo>
                  <a:lnTo>
                    <a:pt x="3069" y="2393"/>
                  </a:lnTo>
                  <a:lnTo>
                    <a:pt x="3020" y="2305"/>
                  </a:lnTo>
                  <a:lnTo>
                    <a:pt x="2996" y="2286"/>
                  </a:lnTo>
                  <a:lnTo>
                    <a:pt x="2972" y="2266"/>
                  </a:lnTo>
                  <a:lnTo>
                    <a:pt x="2948" y="2248"/>
                  </a:lnTo>
                  <a:lnTo>
                    <a:pt x="2924" y="2228"/>
                  </a:lnTo>
                  <a:lnTo>
                    <a:pt x="2896" y="2217"/>
                  </a:lnTo>
                  <a:lnTo>
                    <a:pt x="2867" y="2208"/>
                  </a:lnTo>
                  <a:lnTo>
                    <a:pt x="2840" y="2202"/>
                  </a:lnTo>
                  <a:lnTo>
                    <a:pt x="2813" y="2197"/>
                  </a:lnTo>
                  <a:lnTo>
                    <a:pt x="2785" y="2195"/>
                  </a:lnTo>
                  <a:lnTo>
                    <a:pt x="2759" y="2195"/>
                  </a:lnTo>
                  <a:lnTo>
                    <a:pt x="2734" y="2195"/>
                  </a:lnTo>
                  <a:lnTo>
                    <a:pt x="2708" y="2198"/>
                  </a:lnTo>
                  <a:lnTo>
                    <a:pt x="2684" y="2202"/>
                  </a:lnTo>
                  <a:lnTo>
                    <a:pt x="2659" y="2207"/>
                  </a:lnTo>
                  <a:lnTo>
                    <a:pt x="2635" y="2213"/>
                  </a:lnTo>
                  <a:lnTo>
                    <a:pt x="2611" y="2220"/>
                  </a:lnTo>
                  <a:lnTo>
                    <a:pt x="2587" y="2228"/>
                  </a:lnTo>
                  <a:lnTo>
                    <a:pt x="2562" y="2237"/>
                  </a:lnTo>
                  <a:lnTo>
                    <a:pt x="2538" y="2245"/>
                  </a:lnTo>
                  <a:lnTo>
                    <a:pt x="2516" y="2255"/>
                  </a:lnTo>
                  <a:lnTo>
                    <a:pt x="2469" y="2275"/>
                  </a:lnTo>
                  <a:lnTo>
                    <a:pt x="2422" y="2295"/>
                  </a:lnTo>
                  <a:lnTo>
                    <a:pt x="2375" y="2314"/>
                  </a:lnTo>
                  <a:lnTo>
                    <a:pt x="2328" y="2332"/>
                  </a:lnTo>
                  <a:lnTo>
                    <a:pt x="2302" y="2339"/>
                  </a:lnTo>
                  <a:lnTo>
                    <a:pt x="2278" y="2346"/>
                  </a:lnTo>
                  <a:lnTo>
                    <a:pt x="2253" y="2351"/>
                  </a:lnTo>
                  <a:lnTo>
                    <a:pt x="2228" y="2357"/>
                  </a:lnTo>
                  <a:lnTo>
                    <a:pt x="2203" y="2360"/>
                  </a:lnTo>
                  <a:lnTo>
                    <a:pt x="2177" y="2362"/>
                  </a:lnTo>
                  <a:lnTo>
                    <a:pt x="2151" y="2362"/>
                  </a:lnTo>
                  <a:lnTo>
                    <a:pt x="2124" y="2361"/>
                  </a:lnTo>
                  <a:lnTo>
                    <a:pt x="2108" y="2329"/>
                  </a:lnTo>
                  <a:lnTo>
                    <a:pt x="2097" y="2313"/>
                  </a:lnTo>
                  <a:lnTo>
                    <a:pt x="2094" y="2309"/>
                  </a:lnTo>
                  <a:lnTo>
                    <a:pt x="2089" y="2305"/>
                  </a:lnTo>
                  <a:lnTo>
                    <a:pt x="2084" y="2303"/>
                  </a:lnTo>
                  <a:lnTo>
                    <a:pt x="2079" y="2301"/>
                  </a:lnTo>
                  <a:lnTo>
                    <a:pt x="2015" y="2212"/>
                  </a:lnTo>
                  <a:lnTo>
                    <a:pt x="1951" y="2118"/>
                  </a:lnTo>
                  <a:lnTo>
                    <a:pt x="1918" y="2070"/>
                  </a:lnTo>
                  <a:lnTo>
                    <a:pt x="1885" y="2023"/>
                  </a:lnTo>
                  <a:lnTo>
                    <a:pt x="1850" y="1976"/>
                  </a:lnTo>
                  <a:lnTo>
                    <a:pt x="1814" y="1930"/>
                  </a:lnTo>
                  <a:lnTo>
                    <a:pt x="1778" y="1885"/>
                  </a:lnTo>
                  <a:lnTo>
                    <a:pt x="1740" y="1842"/>
                  </a:lnTo>
                  <a:lnTo>
                    <a:pt x="1720" y="1821"/>
                  </a:lnTo>
                  <a:lnTo>
                    <a:pt x="1701" y="1801"/>
                  </a:lnTo>
                  <a:lnTo>
                    <a:pt x="1681" y="1781"/>
                  </a:lnTo>
                  <a:lnTo>
                    <a:pt x="1660" y="1762"/>
                  </a:lnTo>
                  <a:lnTo>
                    <a:pt x="1639" y="1743"/>
                  </a:lnTo>
                  <a:lnTo>
                    <a:pt x="1618" y="1724"/>
                  </a:lnTo>
                  <a:lnTo>
                    <a:pt x="1596" y="1708"/>
                  </a:lnTo>
                  <a:lnTo>
                    <a:pt x="1574" y="1692"/>
                  </a:lnTo>
                  <a:lnTo>
                    <a:pt x="1551" y="1676"/>
                  </a:lnTo>
                  <a:lnTo>
                    <a:pt x="1528" y="1661"/>
                  </a:lnTo>
                  <a:lnTo>
                    <a:pt x="1504" y="1647"/>
                  </a:lnTo>
                  <a:lnTo>
                    <a:pt x="1479" y="1635"/>
                  </a:lnTo>
                  <a:lnTo>
                    <a:pt x="1450" y="1635"/>
                  </a:lnTo>
                  <a:lnTo>
                    <a:pt x="1422" y="1635"/>
                  </a:lnTo>
                  <a:lnTo>
                    <a:pt x="1394" y="1635"/>
                  </a:lnTo>
                  <a:lnTo>
                    <a:pt x="1366" y="1635"/>
                  </a:lnTo>
                  <a:lnTo>
                    <a:pt x="1338" y="1635"/>
                  </a:lnTo>
                  <a:lnTo>
                    <a:pt x="1310" y="1635"/>
                  </a:lnTo>
                  <a:lnTo>
                    <a:pt x="1281" y="1635"/>
                  </a:lnTo>
                  <a:lnTo>
                    <a:pt x="1253" y="1635"/>
                  </a:lnTo>
                  <a:lnTo>
                    <a:pt x="1242" y="1641"/>
                  </a:lnTo>
                  <a:lnTo>
                    <a:pt x="1232" y="1647"/>
                  </a:lnTo>
                  <a:lnTo>
                    <a:pt x="1221" y="1651"/>
                  </a:lnTo>
                  <a:lnTo>
                    <a:pt x="1210" y="1655"/>
                  </a:lnTo>
                  <a:lnTo>
                    <a:pt x="1201" y="1659"/>
                  </a:lnTo>
                  <a:lnTo>
                    <a:pt x="1193" y="1664"/>
                  </a:lnTo>
                  <a:lnTo>
                    <a:pt x="1188" y="1668"/>
                  </a:lnTo>
                  <a:lnTo>
                    <a:pt x="1185" y="1672"/>
                  </a:lnTo>
                  <a:lnTo>
                    <a:pt x="1183" y="1676"/>
                  </a:lnTo>
                  <a:lnTo>
                    <a:pt x="1181" y="1682"/>
                  </a:lnTo>
                  <a:lnTo>
                    <a:pt x="1150" y="1703"/>
                  </a:lnTo>
                  <a:lnTo>
                    <a:pt x="1119" y="1724"/>
                  </a:lnTo>
                  <a:lnTo>
                    <a:pt x="1090" y="1748"/>
                  </a:lnTo>
                  <a:lnTo>
                    <a:pt x="1060" y="1774"/>
                  </a:lnTo>
                  <a:lnTo>
                    <a:pt x="1034" y="1801"/>
                  </a:lnTo>
                  <a:lnTo>
                    <a:pt x="1008" y="1829"/>
                  </a:lnTo>
                  <a:lnTo>
                    <a:pt x="996" y="1845"/>
                  </a:lnTo>
                  <a:lnTo>
                    <a:pt x="985" y="1859"/>
                  </a:lnTo>
                  <a:lnTo>
                    <a:pt x="974" y="1874"/>
                  </a:lnTo>
                  <a:lnTo>
                    <a:pt x="963" y="1889"/>
                  </a:lnTo>
                  <a:lnTo>
                    <a:pt x="949" y="1885"/>
                  </a:lnTo>
                  <a:lnTo>
                    <a:pt x="936" y="1882"/>
                  </a:lnTo>
                  <a:lnTo>
                    <a:pt x="902" y="1819"/>
                  </a:lnTo>
                  <a:lnTo>
                    <a:pt x="868" y="1758"/>
                  </a:lnTo>
                  <a:lnTo>
                    <a:pt x="834" y="1697"/>
                  </a:lnTo>
                  <a:lnTo>
                    <a:pt x="800" y="1635"/>
                  </a:lnTo>
                  <a:lnTo>
                    <a:pt x="767" y="1574"/>
                  </a:lnTo>
                  <a:lnTo>
                    <a:pt x="733" y="1511"/>
                  </a:lnTo>
                  <a:lnTo>
                    <a:pt x="699" y="1450"/>
                  </a:lnTo>
                  <a:lnTo>
                    <a:pt x="665" y="1389"/>
                  </a:lnTo>
                  <a:lnTo>
                    <a:pt x="631" y="1327"/>
                  </a:lnTo>
                  <a:lnTo>
                    <a:pt x="598" y="1266"/>
                  </a:lnTo>
                  <a:lnTo>
                    <a:pt x="565" y="1205"/>
                  </a:lnTo>
                  <a:lnTo>
                    <a:pt x="531" y="1142"/>
                  </a:lnTo>
                  <a:lnTo>
                    <a:pt x="497" y="1081"/>
                  </a:lnTo>
                  <a:lnTo>
                    <a:pt x="464" y="1019"/>
                  </a:lnTo>
                  <a:lnTo>
                    <a:pt x="430" y="958"/>
                  </a:lnTo>
                  <a:lnTo>
                    <a:pt x="396" y="897"/>
                  </a:lnTo>
                  <a:lnTo>
                    <a:pt x="378" y="873"/>
                  </a:lnTo>
                  <a:lnTo>
                    <a:pt x="360" y="852"/>
                  </a:lnTo>
                  <a:lnTo>
                    <a:pt x="343" y="832"/>
                  </a:lnTo>
                  <a:lnTo>
                    <a:pt x="326" y="816"/>
                  </a:lnTo>
                  <a:lnTo>
                    <a:pt x="309" y="799"/>
                  </a:lnTo>
                  <a:lnTo>
                    <a:pt x="293" y="786"/>
                  </a:lnTo>
                  <a:lnTo>
                    <a:pt x="276" y="773"/>
                  </a:lnTo>
                  <a:lnTo>
                    <a:pt x="259" y="762"/>
                  </a:lnTo>
                  <a:lnTo>
                    <a:pt x="240" y="754"/>
                  </a:lnTo>
                  <a:lnTo>
                    <a:pt x="220" y="745"/>
                  </a:lnTo>
                  <a:lnTo>
                    <a:pt x="201" y="738"/>
                  </a:lnTo>
                  <a:lnTo>
                    <a:pt x="179" y="732"/>
                  </a:lnTo>
                  <a:lnTo>
                    <a:pt x="156" y="727"/>
                  </a:lnTo>
                  <a:lnTo>
                    <a:pt x="131" y="723"/>
                  </a:lnTo>
                  <a:lnTo>
                    <a:pt x="104" y="720"/>
                  </a:lnTo>
                  <a:lnTo>
                    <a:pt x="74" y="718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2951" y="842"/>
              <a:ext cx="299" cy="283"/>
            </a:xfrm>
            <a:custGeom>
              <a:avLst/>
              <a:gdLst/>
              <a:ahLst/>
              <a:cxnLst>
                <a:cxn ang="0">
                  <a:pos x="176" y="2490"/>
                </a:cxn>
                <a:cxn ang="0">
                  <a:pos x="75" y="2401"/>
                </a:cxn>
                <a:cxn ang="0">
                  <a:pos x="18" y="2298"/>
                </a:cxn>
                <a:cxn ang="0">
                  <a:pos x="0" y="2185"/>
                </a:cxn>
                <a:cxn ang="0">
                  <a:pos x="20" y="2071"/>
                </a:cxn>
                <a:cxn ang="0">
                  <a:pos x="72" y="1957"/>
                </a:cxn>
                <a:cxn ang="0">
                  <a:pos x="153" y="1851"/>
                </a:cxn>
                <a:cxn ang="0">
                  <a:pos x="261" y="1757"/>
                </a:cxn>
                <a:cxn ang="0">
                  <a:pos x="335" y="1686"/>
                </a:cxn>
                <a:cxn ang="0">
                  <a:pos x="449" y="1593"/>
                </a:cxn>
                <a:cxn ang="0">
                  <a:pos x="517" y="1530"/>
                </a:cxn>
                <a:cxn ang="0">
                  <a:pos x="544" y="1488"/>
                </a:cxn>
                <a:cxn ang="0">
                  <a:pos x="601" y="1450"/>
                </a:cxn>
                <a:cxn ang="0">
                  <a:pos x="678" y="1388"/>
                </a:cxn>
                <a:cxn ang="0">
                  <a:pos x="799" y="1265"/>
                </a:cxn>
                <a:cxn ang="0">
                  <a:pos x="925" y="1145"/>
                </a:cxn>
                <a:cxn ang="0">
                  <a:pos x="1159" y="924"/>
                </a:cxn>
                <a:cxn ang="0">
                  <a:pos x="1333" y="770"/>
                </a:cxn>
                <a:cxn ang="0">
                  <a:pos x="1465" y="638"/>
                </a:cxn>
                <a:cxn ang="0">
                  <a:pos x="1705" y="413"/>
                </a:cxn>
                <a:cxn ang="0">
                  <a:pos x="1922" y="224"/>
                </a:cxn>
                <a:cxn ang="0">
                  <a:pos x="1950" y="208"/>
                </a:cxn>
                <a:cxn ang="0">
                  <a:pos x="1972" y="169"/>
                </a:cxn>
                <a:cxn ang="0">
                  <a:pos x="2035" y="108"/>
                </a:cxn>
                <a:cxn ang="0">
                  <a:pos x="2114" y="55"/>
                </a:cxn>
                <a:cxn ang="0">
                  <a:pos x="2232" y="3"/>
                </a:cxn>
                <a:cxn ang="0">
                  <a:pos x="2340" y="1"/>
                </a:cxn>
                <a:cxn ang="0">
                  <a:pos x="2454" y="13"/>
                </a:cxn>
                <a:cxn ang="0">
                  <a:pos x="2558" y="78"/>
                </a:cxn>
                <a:cxn ang="0">
                  <a:pos x="2633" y="161"/>
                </a:cxn>
                <a:cxn ang="0">
                  <a:pos x="2674" y="257"/>
                </a:cxn>
                <a:cxn ang="0">
                  <a:pos x="2685" y="359"/>
                </a:cxn>
                <a:cxn ang="0">
                  <a:pos x="2667" y="464"/>
                </a:cxn>
                <a:cxn ang="0">
                  <a:pos x="2617" y="565"/>
                </a:cxn>
                <a:cxn ang="0">
                  <a:pos x="2539" y="654"/>
                </a:cxn>
                <a:cxn ang="0">
                  <a:pos x="2454" y="725"/>
                </a:cxn>
                <a:cxn ang="0">
                  <a:pos x="2402" y="779"/>
                </a:cxn>
                <a:cxn ang="0">
                  <a:pos x="2324" y="845"/>
                </a:cxn>
                <a:cxn ang="0">
                  <a:pos x="2257" y="913"/>
                </a:cxn>
                <a:cxn ang="0">
                  <a:pos x="1970" y="1161"/>
                </a:cxn>
                <a:cxn ang="0">
                  <a:pos x="1818" y="1307"/>
                </a:cxn>
                <a:cxn ang="0">
                  <a:pos x="1771" y="1366"/>
                </a:cxn>
                <a:cxn ang="0">
                  <a:pos x="1591" y="1532"/>
                </a:cxn>
                <a:cxn ang="0">
                  <a:pos x="1351" y="1749"/>
                </a:cxn>
                <a:cxn ang="0">
                  <a:pos x="1115" y="1970"/>
                </a:cxn>
                <a:cxn ang="0">
                  <a:pos x="888" y="2195"/>
                </a:cxn>
                <a:cxn ang="0">
                  <a:pos x="799" y="2275"/>
                </a:cxn>
                <a:cxn ang="0">
                  <a:pos x="741" y="2340"/>
                </a:cxn>
                <a:cxn ang="0">
                  <a:pos x="704" y="2376"/>
                </a:cxn>
                <a:cxn ang="0">
                  <a:pos x="663" y="2402"/>
                </a:cxn>
                <a:cxn ang="0">
                  <a:pos x="615" y="2447"/>
                </a:cxn>
                <a:cxn ang="0">
                  <a:pos x="521" y="2499"/>
                </a:cxn>
                <a:cxn ang="0">
                  <a:pos x="417" y="2529"/>
                </a:cxn>
                <a:cxn ang="0">
                  <a:pos x="310" y="2542"/>
                </a:cxn>
              </a:cxnLst>
              <a:rect l="0" t="0" r="r" b="b"/>
              <a:pathLst>
                <a:path w="2685" h="2544">
                  <a:moveTo>
                    <a:pt x="283" y="2544"/>
                  </a:moveTo>
                  <a:lnTo>
                    <a:pt x="245" y="2527"/>
                  </a:lnTo>
                  <a:lnTo>
                    <a:pt x="209" y="2509"/>
                  </a:lnTo>
                  <a:lnTo>
                    <a:pt x="176" y="2490"/>
                  </a:lnTo>
                  <a:lnTo>
                    <a:pt x="146" y="2469"/>
                  </a:lnTo>
                  <a:lnTo>
                    <a:pt x="120" y="2447"/>
                  </a:lnTo>
                  <a:lnTo>
                    <a:pt x="96" y="2425"/>
                  </a:lnTo>
                  <a:lnTo>
                    <a:pt x="75" y="2401"/>
                  </a:lnTo>
                  <a:lnTo>
                    <a:pt x="57" y="2376"/>
                  </a:lnTo>
                  <a:lnTo>
                    <a:pt x="40" y="2350"/>
                  </a:lnTo>
                  <a:lnTo>
                    <a:pt x="27" y="2324"/>
                  </a:lnTo>
                  <a:lnTo>
                    <a:pt x="18" y="2298"/>
                  </a:lnTo>
                  <a:lnTo>
                    <a:pt x="10" y="2271"/>
                  </a:lnTo>
                  <a:lnTo>
                    <a:pt x="3" y="2242"/>
                  </a:lnTo>
                  <a:lnTo>
                    <a:pt x="1" y="2215"/>
                  </a:lnTo>
                  <a:lnTo>
                    <a:pt x="0" y="2185"/>
                  </a:lnTo>
                  <a:lnTo>
                    <a:pt x="1" y="2157"/>
                  </a:lnTo>
                  <a:lnTo>
                    <a:pt x="6" y="2129"/>
                  </a:lnTo>
                  <a:lnTo>
                    <a:pt x="11" y="2099"/>
                  </a:lnTo>
                  <a:lnTo>
                    <a:pt x="20" y="2071"/>
                  </a:lnTo>
                  <a:lnTo>
                    <a:pt x="30" y="2042"/>
                  </a:lnTo>
                  <a:lnTo>
                    <a:pt x="42" y="2013"/>
                  </a:lnTo>
                  <a:lnTo>
                    <a:pt x="56" y="1986"/>
                  </a:lnTo>
                  <a:lnTo>
                    <a:pt x="72" y="1957"/>
                  </a:lnTo>
                  <a:lnTo>
                    <a:pt x="90" y="1930"/>
                  </a:lnTo>
                  <a:lnTo>
                    <a:pt x="109" y="1903"/>
                  </a:lnTo>
                  <a:lnTo>
                    <a:pt x="130" y="1876"/>
                  </a:lnTo>
                  <a:lnTo>
                    <a:pt x="153" y="1851"/>
                  </a:lnTo>
                  <a:lnTo>
                    <a:pt x="178" y="1826"/>
                  </a:lnTo>
                  <a:lnTo>
                    <a:pt x="204" y="1802"/>
                  </a:lnTo>
                  <a:lnTo>
                    <a:pt x="232" y="1779"/>
                  </a:lnTo>
                  <a:lnTo>
                    <a:pt x="261" y="1757"/>
                  </a:lnTo>
                  <a:lnTo>
                    <a:pt x="292" y="1735"/>
                  </a:lnTo>
                  <a:lnTo>
                    <a:pt x="304" y="1719"/>
                  </a:lnTo>
                  <a:lnTo>
                    <a:pt x="319" y="1703"/>
                  </a:lnTo>
                  <a:lnTo>
                    <a:pt x="335" y="1686"/>
                  </a:lnTo>
                  <a:lnTo>
                    <a:pt x="353" y="1670"/>
                  </a:lnTo>
                  <a:lnTo>
                    <a:pt x="390" y="1639"/>
                  </a:lnTo>
                  <a:lnTo>
                    <a:pt x="429" y="1609"/>
                  </a:lnTo>
                  <a:lnTo>
                    <a:pt x="449" y="1593"/>
                  </a:lnTo>
                  <a:lnTo>
                    <a:pt x="468" y="1577"/>
                  </a:lnTo>
                  <a:lnTo>
                    <a:pt x="485" y="1562"/>
                  </a:lnTo>
                  <a:lnTo>
                    <a:pt x="501" y="1545"/>
                  </a:lnTo>
                  <a:lnTo>
                    <a:pt x="517" y="1530"/>
                  </a:lnTo>
                  <a:lnTo>
                    <a:pt x="530" y="1514"/>
                  </a:lnTo>
                  <a:lnTo>
                    <a:pt x="535" y="1505"/>
                  </a:lnTo>
                  <a:lnTo>
                    <a:pt x="540" y="1496"/>
                  </a:lnTo>
                  <a:lnTo>
                    <a:pt x="544" y="1488"/>
                  </a:lnTo>
                  <a:lnTo>
                    <a:pt x="548" y="1479"/>
                  </a:lnTo>
                  <a:lnTo>
                    <a:pt x="565" y="1471"/>
                  </a:lnTo>
                  <a:lnTo>
                    <a:pt x="582" y="1461"/>
                  </a:lnTo>
                  <a:lnTo>
                    <a:pt x="601" y="1450"/>
                  </a:lnTo>
                  <a:lnTo>
                    <a:pt x="619" y="1436"/>
                  </a:lnTo>
                  <a:lnTo>
                    <a:pt x="639" y="1421"/>
                  </a:lnTo>
                  <a:lnTo>
                    <a:pt x="659" y="1405"/>
                  </a:lnTo>
                  <a:lnTo>
                    <a:pt x="678" y="1388"/>
                  </a:lnTo>
                  <a:lnTo>
                    <a:pt x="698" y="1370"/>
                  </a:lnTo>
                  <a:lnTo>
                    <a:pt x="735" y="1334"/>
                  </a:lnTo>
                  <a:lnTo>
                    <a:pt x="770" y="1297"/>
                  </a:lnTo>
                  <a:lnTo>
                    <a:pt x="799" y="1265"/>
                  </a:lnTo>
                  <a:lnTo>
                    <a:pt x="822" y="1236"/>
                  </a:lnTo>
                  <a:lnTo>
                    <a:pt x="856" y="1207"/>
                  </a:lnTo>
                  <a:lnTo>
                    <a:pt x="891" y="1176"/>
                  </a:lnTo>
                  <a:lnTo>
                    <a:pt x="925" y="1145"/>
                  </a:lnTo>
                  <a:lnTo>
                    <a:pt x="959" y="1114"/>
                  </a:lnTo>
                  <a:lnTo>
                    <a:pt x="1026" y="1051"/>
                  </a:lnTo>
                  <a:lnTo>
                    <a:pt x="1092" y="987"/>
                  </a:lnTo>
                  <a:lnTo>
                    <a:pt x="1159" y="924"/>
                  </a:lnTo>
                  <a:lnTo>
                    <a:pt x="1227" y="862"/>
                  </a:lnTo>
                  <a:lnTo>
                    <a:pt x="1262" y="830"/>
                  </a:lnTo>
                  <a:lnTo>
                    <a:pt x="1297" y="801"/>
                  </a:lnTo>
                  <a:lnTo>
                    <a:pt x="1333" y="770"/>
                  </a:lnTo>
                  <a:lnTo>
                    <a:pt x="1371" y="741"/>
                  </a:lnTo>
                  <a:lnTo>
                    <a:pt x="1402" y="706"/>
                  </a:lnTo>
                  <a:lnTo>
                    <a:pt x="1432" y="672"/>
                  </a:lnTo>
                  <a:lnTo>
                    <a:pt x="1465" y="638"/>
                  </a:lnTo>
                  <a:lnTo>
                    <a:pt x="1498" y="605"/>
                  </a:lnTo>
                  <a:lnTo>
                    <a:pt x="1565" y="540"/>
                  </a:lnTo>
                  <a:lnTo>
                    <a:pt x="1634" y="476"/>
                  </a:lnTo>
                  <a:lnTo>
                    <a:pt x="1705" y="413"/>
                  </a:lnTo>
                  <a:lnTo>
                    <a:pt x="1775" y="351"/>
                  </a:lnTo>
                  <a:lnTo>
                    <a:pt x="1845" y="289"/>
                  </a:lnTo>
                  <a:lnTo>
                    <a:pt x="1914" y="227"/>
                  </a:lnTo>
                  <a:lnTo>
                    <a:pt x="1922" y="224"/>
                  </a:lnTo>
                  <a:lnTo>
                    <a:pt x="1930" y="222"/>
                  </a:lnTo>
                  <a:lnTo>
                    <a:pt x="1939" y="218"/>
                  </a:lnTo>
                  <a:lnTo>
                    <a:pt x="1948" y="215"/>
                  </a:lnTo>
                  <a:lnTo>
                    <a:pt x="1950" y="208"/>
                  </a:lnTo>
                  <a:lnTo>
                    <a:pt x="1953" y="200"/>
                  </a:lnTo>
                  <a:lnTo>
                    <a:pt x="1956" y="192"/>
                  </a:lnTo>
                  <a:lnTo>
                    <a:pt x="1961" y="185"/>
                  </a:lnTo>
                  <a:lnTo>
                    <a:pt x="1972" y="169"/>
                  </a:lnTo>
                  <a:lnTo>
                    <a:pt x="1985" y="154"/>
                  </a:lnTo>
                  <a:lnTo>
                    <a:pt x="2000" y="139"/>
                  </a:lnTo>
                  <a:lnTo>
                    <a:pt x="2017" y="123"/>
                  </a:lnTo>
                  <a:lnTo>
                    <a:pt x="2035" y="108"/>
                  </a:lnTo>
                  <a:lnTo>
                    <a:pt x="2054" y="94"/>
                  </a:lnTo>
                  <a:lnTo>
                    <a:pt x="2073" y="81"/>
                  </a:lnTo>
                  <a:lnTo>
                    <a:pt x="2093" y="67"/>
                  </a:lnTo>
                  <a:lnTo>
                    <a:pt x="2114" y="55"/>
                  </a:lnTo>
                  <a:lnTo>
                    <a:pt x="2133" y="43"/>
                  </a:lnTo>
                  <a:lnTo>
                    <a:pt x="2172" y="22"/>
                  </a:lnTo>
                  <a:lnTo>
                    <a:pt x="2204" y="4"/>
                  </a:lnTo>
                  <a:lnTo>
                    <a:pt x="2232" y="3"/>
                  </a:lnTo>
                  <a:lnTo>
                    <a:pt x="2258" y="3"/>
                  </a:lnTo>
                  <a:lnTo>
                    <a:pt x="2285" y="2"/>
                  </a:lnTo>
                  <a:lnTo>
                    <a:pt x="2313" y="2"/>
                  </a:lnTo>
                  <a:lnTo>
                    <a:pt x="2340" y="1"/>
                  </a:lnTo>
                  <a:lnTo>
                    <a:pt x="2366" y="1"/>
                  </a:lnTo>
                  <a:lnTo>
                    <a:pt x="2395" y="0"/>
                  </a:lnTo>
                  <a:lnTo>
                    <a:pt x="2422" y="0"/>
                  </a:lnTo>
                  <a:lnTo>
                    <a:pt x="2454" y="13"/>
                  </a:lnTo>
                  <a:lnTo>
                    <a:pt x="2482" y="27"/>
                  </a:lnTo>
                  <a:lnTo>
                    <a:pt x="2510" y="43"/>
                  </a:lnTo>
                  <a:lnTo>
                    <a:pt x="2535" y="60"/>
                  </a:lnTo>
                  <a:lnTo>
                    <a:pt x="2558" y="78"/>
                  </a:lnTo>
                  <a:lnTo>
                    <a:pt x="2580" y="97"/>
                  </a:lnTo>
                  <a:lnTo>
                    <a:pt x="2599" y="118"/>
                  </a:lnTo>
                  <a:lnTo>
                    <a:pt x="2616" y="139"/>
                  </a:lnTo>
                  <a:lnTo>
                    <a:pt x="2633" y="161"/>
                  </a:lnTo>
                  <a:lnTo>
                    <a:pt x="2646" y="184"/>
                  </a:lnTo>
                  <a:lnTo>
                    <a:pt x="2657" y="208"/>
                  </a:lnTo>
                  <a:lnTo>
                    <a:pt x="2667" y="232"/>
                  </a:lnTo>
                  <a:lnTo>
                    <a:pt x="2674" y="257"/>
                  </a:lnTo>
                  <a:lnTo>
                    <a:pt x="2680" y="282"/>
                  </a:lnTo>
                  <a:lnTo>
                    <a:pt x="2684" y="308"/>
                  </a:lnTo>
                  <a:lnTo>
                    <a:pt x="2685" y="333"/>
                  </a:lnTo>
                  <a:lnTo>
                    <a:pt x="2685" y="359"/>
                  </a:lnTo>
                  <a:lnTo>
                    <a:pt x="2684" y="386"/>
                  </a:lnTo>
                  <a:lnTo>
                    <a:pt x="2680" y="412"/>
                  </a:lnTo>
                  <a:lnTo>
                    <a:pt x="2674" y="438"/>
                  </a:lnTo>
                  <a:lnTo>
                    <a:pt x="2667" y="464"/>
                  </a:lnTo>
                  <a:lnTo>
                    <a:pt x="2657" y="489"/>
                  </a:lnTo>
                  <a:lnTo>
                    <a:pt x="2646" y="514"/>
                  </a:lnTo>
                  <a:lnTo>
                    <a:pt x="2633" y="540"/>
                  </a:lnTo>
                  <a:lnTo>
                    <a:pt x="2617" y="565"/>
                  </a:lnTo>
                  <a:lnTo>
                    <a:pt x="2601" y="588"/>
                  </a:lnTo>
                  <a:lnTo>
                    <a:pt x="2581" y="611"/>
                  </a:lnTo>
                  <a:lnTo>
                    <a:pt x="2562" y="633"/>
                  </a:lnTo>
                  <a:lnTo>
                    <a:pt x="2539" y="654"/>
                  </a:lnTo>
                  <a:lnTo>
                    <a:pt x="2515" y="675"/>
                  </a:lnTo>
                  <a:lnTo>
                    <a:pt x="2490" y="695"/>
                  </a:lnTo>
                  <a:lnTo>
                    <a:pt x="2461" y="713"/>
                  </a:lnTo>
                  <a:lnTo>
                    <a:pt x="2454" y="725"/>
                  </a:lnTo>
                  <a:lnTo>
                    <a:pt x="2445" y="737"/>
                  </a:lnTo>
                  <a:lnTo>
                    <a:pt x="2435" y="748"/>
                  </a:lnTo>
                  <a:lnTo>
                    <a:pt x="2425" y="759"/>
                  </a:lnTo>
                  <a:lnTo>
                    <a:pt x="2402" y="779"/>
                  </a:lnTo>
                  <a:lnTo>
                    <a:pt x="2379" y="797"/>
                  </a:lnTo>
                  <a:lnTo>
                    <a:pt x="2356" y="816"/>
                  </a:lnTo>
                  <a:lnTo>
                    <a:pt x="2334" y="836"/>
                  </a:lnTo>
                  <a:lnTo>
                    <a:pt x="2324" y="845"/>
                  </a:lnTo>
                  <a:lnTo>
                    <a:pt x="2314" y="856"/>
                  </a:lnTo>
                  <a:lnTo>
                    <a:pt x="2305" y="868"/>
                  </a:lnTo>
                  <a:lnTo>
                    <a:pt x="2296" y="880"/>
                  </a:lnTo>
                  <a:lnTo>
                    <a:pt x="2257" y="913"/>
                  </a:lnTo>
                  <a:lnTo>
                    <a:pt x="2190" y="970"/>
                  </a:lnTo>
                  <a:lnTo>
                    <a:pt x="2106" y="1041"/>
                  </a:lnTo>
                  <a:lnTo>
                    <a:pt x="2015" y="1121"/>
                  </a:lnTo>
                  <a:lnTo>
                    <a:pt x="1970" y="1161"/>
                  </a:lnTo>
                  <a:lnTo>
                    <a:pt x="1926" y="1200"/>
                  </a:lnTo>
                  <a:lnTo>
                    <a:pt x="1885" y="1239"/>
                  </a:lnTo>
                  <a:lnTo>
                    <a:pt x="1848" y="1275"/>
                  </a:lnTo>
                  <a:lnTo>
                    <a:pt x="1818" y="1307"/>
                  </a:lnTo>
                  <a:lnTo>
                    <a:pt x="1793" y="1335"/>
                  </a:lnTo>
                  <a:lnTo>
                    <a:pt x="1784" y="1347"/>
                  </a:lnTo>
                  <a:lnTo>
                    <a:pt x="1776" y="1358"/>
                  </a:lnTo>
                  <a:lnTo>
                    <a:pt x="1771" y="1366"/>
                  </a:lnTo>
                  <a:lnTo>
                    <a:pt x="1769" y="1374"/>
                  </a:lnTo>
                  <a:lnTo>
                    <a:pt x="1710" y="1426"/>
                  </a:lnTo>
                  <a:lnTo>
                    <a:pt x="1650" y="1479"/>
                  </a:lnTo>
                  <a:lnTo>
                    <a:pt x="1591" y="1532"/>
                  </a:lnTo>
                  <a:lnTo>
                    <a:pt x="1530" y="1586"/>
                  </a:lnTo>
                  <a:lnTo>
                    <a:pt x="1470" y="1639"/>
                  </a:lnTo>
                  <a:lnTo>
                    <a:pt x="1411" y="1694"/>
                  </a:lnTo>
                  <a:lnTo>
                    <a:pt x="1351" y="1749"/>
                  </a:lnTo>
                  <a:lnTo>
                    <a:pt x="1292" y="1803"/>
                  </a:lnTo>
                  <a:lnTo>
                    <a:pt x="1232" y="1859"/>
                  </a:lnTo>
                  <a:lnTo>
                    <a:pt x="1173" y="1915"/>
                  </a:lnTo>
                  <a:lnTo>
                    <a:pt x="1115" y="1970"/>
                  </a:lnTo>
                  <a:lnTo>
                    <a:pt x="1057" y="2026"/>
                  </a:lnTo>
                  <a:lnTo>
                    <a:pt x="1001" y="2082"/>
                  </a:lnTo>
                  <a:lnTo>
                    <a:pt x="944" y="2138"/>
                  </a:lnTo>
                  <a:lnTo>
                    <a:pt x="888" y="2195"/>
                  </a:lnTo>
                  <a:lnTo>
                    <a:pt x="832" y="2251"/>
                  </a:lnTo>
                  <a:lnTo>
                    <a:pt x="820" y="2259"/>
                  </a:lnTo>
                  <a:lnTo>
                    <a:pt x="810" y="2266"/>
                  </a:lnTo>
                  <a:lnTo>
                    <a:pt x="799" y="2275"/>
                  </a:lnTo>
                  <a:lnTo>
                    <a:pt x="789" y="2285"/>
                  </a:lnTo>
                  <a:lnTo>
                    <a:pt x="769" y="2307"/>
                  </a:lnTo>
                  <a:lnTo>
                    <a:pt x="751" y="2330"/>
                  </a:lnTo>
                  <a:lnTo>
                    <a:pt x="741" y="2340"/>
                  </a:lnTo>
                  <a:lnTo>
                    <a:pt x="732" y="2350"/>
                  </a:lnTo>
                  <a:lnTo>
                    <a:pt x="722" y="2360"/>
                  </a:lnTo>
                  <a:lnTo>
                    <a:pt x="713" y="2369"/>
                  </a:lnTo>
                  <a:lnTo>
                    <a:pt x="704" y="2376"/>
                  </a:lnTo>
                  <a:lnTo>
                    <a:pt x="693" y="2383"/>
                  </a:lnTo>
                  <a:lnTo>
                    <a:pt x="683" y="2387"/>
                  </a:lnTo>
                  <a:lnTo>
                    <a:pt x="672" y="2391"/>
                  </a:lnTo>
                  <a:lnTo>
                    <a:pt x="663" y="2402"/>
                  </a:lnTo>
                  <a:lnTo>
                    <a:pt x="654" y="2411"/>
                  </a:lnTo>
                  <a:lnTo>
                    <a:pt x="645" y="2421"/>
                  </a:lnTo>
                  <a:lnTo>
                    <a:pt x="635" y="2430"/>
                  </a:lnTo>
                  <a:lnTo>
                    <a:pt x="615" y="2447"/>
                  </a:lnTo>
                  <a:lnTo>
                    <a:pt x="593" y="2463"/>
                  </a:lnTo>
                  <a:lnTo>
                    <a:pt x="570" y="2476"/>
                  </a:lnTo>
                  <a:lnTo>
                    <a:pt x="546" y="2488"/>
                  </a:lnTo>
                  <a:lnTo>
                    <a:pt x="521" y="2499"/>
                  </a:lnTo>
                  <a:lnTo>
                    <a:pt x="496" y="2509"/>
                  </a:lnTo>
                  <a:lnTo>
                    <a:pt x="471" y="2516"/>
                  </a:lnTo>
                  <a:lnTo>
                    <a:pt x="444" y="2523"/>
                  </a:lnTo>
                  <a:lnTo>
                    <a:pt x="417" y="2529"/>
                  </a:lnTo>
                  <a:lnTo>
                    <a:pt x="390" y="2534"/>
                  </a:lnTo>
                  <a:lnTo>
                    <a:pt x="364" y="2537"/>
                  </a:lnTo>
                  <a:lnTo>
                    <a:pt x="337" y="2540"/>
                  </a:lnTo>
                  <a:lnTo>
                    <a:pt x="310" y="2542"/>
                  </a:lnTo>
                  <a:lnTo>
                    <a:pt x="283" y="25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2889" y="762"/>
              <a:ext cx="298" cy="286"/>
            </a:xfrm>
            <a:custGeom>
              <a:avLst/>
              <a:gdLst/>
              <a:ahLst/>
              <a:cxnLst>
                <a:cxn ang="0">
                  <a:pos x="248" y="2546"/>
                </a:cxn>
                <a:cxn ang="0">
                  <a:pos x="136" y="2470"/>
                </a:cxn>
                <a:cxn ang="0">
                  <a:pos x="81" y="2408"/>
                </a:cxn>
                <a:cxn ang="0">
                  <a:pos x="46" y="2355"/>
                </a:cxn>
                <a:cxn ang="0">
                  <a:pos x="21" y="2297"/>
                </a:cxn>
                <a:cxn ang="0">
                  <a:pos x="6" y="2234"/>
                </a:cxn>
                <a:cxn ang="0">
                  <a:pos x="0" y="2167"/>
                </a:cxn>
                <a:cxn ang="0">
                  <a:pos x="5" y="2094"/>
                </a:cxn>
                <a:cxn ang="0">
                  <a:pos x="92" y="1958"/>
                </a:cxn>
                <a:cxn ang="0">
                  <a:pos x="185" y="1852"/>
                </a:cxn>
                <a:cxn ang="0">
                  <a:pos x="254" y="1802"/>
                </a:cxn>
                <a:cxn ang="0">
                  <a:pos x="301" y="1774"/>
                </a:cxn>
                <a:cxn ang="0">
                  <a:pos x="448" y="1631"/>
                </a:cxn>
                <a:cxn ang="0">
                  <a:pos x="513" y="1554"/>
                </a:cxn>
                <a:cxn ang="0">
                  <a:pos x="537" y="1528"/>
                </a:cxn>
                <a:cxn ang="0">
                  <a:pos x="624" y="1460"/>
                </a:cxn>
                <a:cxn ang="0">
                  <a:pos x="760" y="1333"/>
                </a:cxn>
                <a:cxn ang="0">
                  <a:pos x="925" y="1163"/>
                </a:cxn>
                <a:cxn ang="0">
                  <a:pos x="1063" y="1024"/>
                </a:cxn>
                <a:cxn ang="0">
                  <a:pos x="1150" y="957"/>
                </a:cxn>
                <a:cxn ang="0">
                  <a:pos x="1276" y="854"/>
                </a:cxn>
                <a:cxn ang="0">
                  <a:pos x="1461" y="676"/>
                </a:cxn>
                <a:cxn ang="0">
                  <a:pos x="1504" y="636"/>
                </a:cxn>
                <a:cxn ang="0">
                  <a:pos x="1540" y="585"/>
                </a:cxn>
                <a:cxn ang="0">
                  <a:pos x="1621" y="515"/>
                </a:cxn>
                <a:cxn ang="0">
                  <a:pos x="1749" y="417"/>
                </a:cxn>
                <a:cxn ang="0">
                  <a:pos x="1788" y="372"/>
                </a:cxn>
                <a:cxn ang="0">
                  <a:pos x="1824" y="346"/>
                </a:cxn>
                <a:cxn ang="0">
                  <a:pos x="1890" y="275"/>
                </a:cxn>
                <a:cxn ang="0">
                  <a:pos x="2029" y="141"/>
                </a:cxn>
                <a:cxn ang="0">
                  <a:pos x="2135" y="61"/>
                </a:cxn>
                <a:cxn ang="0">
                  <a:pos x="2214" y="26"/>
                </a:cxn>
                <a:cxn ang="0">
                  <a:pos x="2249" y="9"/>
                </a:cxn>
                <a:cxn ang="0">
                  <a:pos x="2276" y="12"/>
                </a:cxn>
                <a:cxn ang="0">
                  <a:pos x="2284" y="20"/>
                </a:cxn>
                <a:cxn ang="0">
                  <a:pos x="2308" y="0"/>
                </a:cxn>
                <a:cxn ang="0">
                  <a:pos x="2368" y="9"/>
                </a:cxn>
                <a:cxn ang="0">
                  <a:pos x="2442" y="33"/>
                </a:cxn>
                <a:cxn ang="0">
                  <a:pos x="2525" y="67"/>
                </a:cxn>
                <a:cxn ang="0">
                  <a:pos x="2590" y="118"/>
                </a:cxn>
                <a:cxn ang="0">
                  <a:pos x="2639" y="183"/>
                </a:cxn>
                <a:cxn ang="0">
                  <a:pos x="2671" y="260"/>
                </a:cxn>
                <a:cxn ang="0">
                  <a:pos x="2686" y="344"/>
                </a:cxn>
                <a:cxn ang="0">
                  <a:pos x="2684" y="434"/>
                </a:cxn>
                <a:cxn ang="0">
                  <a:pos x="2665" y="523"/>
                </a:cxn>
                <a:cxn ang="0">
                  <a:pos x="2575" y="625"/>
                </a:cxn>
                <a:cxn ang="0">
                  <a:pos x="2467" y="746"/>
                </a:cxn>
                <a:cxn ang="0">
                  <a:pos x="2277" y="930"/>
                </a:cxn>
                <a:cxn ang="0">
                  <a:pos x="2054" y="1145"/>
                </a:cxn>
                <a:cxn ang="0">
                  <a:pos x="1829" y="1355"/>
                </a:cxn>
                <a:cxn ang="0">
                  <a:pos x="1596" y="1556"/>
                </a:cxn>
                <a:cxn ang="0">
                  <a:pos x="1353" y="1792"/>
                </a:cxn>
                <a:cxn ang="0">
                  <a:pos x="1097" y="2043"/>
                </a:cxn>
                <a:cxn ang="0">
                  <a:pos x="829" y="2284"/>
                </a:cxn>
                <a:cxn ang="0">
                  <a:pos x="552" y="2502"/>
                </a:cxn>
                <a:cxn ang="0">
                  <a:pos x="414" y="2558"/>
                </a:cxn>
                <a:cxn ang="0">
                  <a:pos x="325" y="2568"/>
                </a:cxn>
              </a:cxnLst>
              <a:rect l="0" t="0" r="r" b="b"/>
              <a:pathLst>
                <a:path w="2687" h="2570">
                  <a:moveTo>
                    <a:pt x="302" y="2570"/>
                  </a:moveTo>
                  <a:lnTo>
                    <a:pt x="282" y="2558"/>
                  </a:lnTo>
                  <a:lnTo>
                    <a:pt x="267" y="2551"/>
                  </a:lnTo>
                  <a:lnTo>
                    <a:pt x="248" y="2546"/>
                  </a:lnTo>
                  <a:lnTo>
                    <a:pt x="221" y="2539"/>
                  </a:lnTo>
                  <a:lnTo>
                    <a:pt x="190" y="2517"/>
                  </a:lnTo>
                  <a:lnTo>
                    <a:pt x="162" y="2494"/>
                  </a:lnTo>
                  <a:lnTo>
                    <a:pt x="136" y="2470"/>
                  </a:lnTo>
                  <a:lnTo>
                    <a:pt x="112" y="2446"/>
                  </a:lnTo>
                  <a:lnTo>
                    <a:pt x="101" y="2433"/>
                  </a:lnTo>
                  <a:lnTo>
                    <a:pt x="91" y="2421"/>
                  </a:lnTo>
                  <a:lnTo>
                    <a:pt x="81" y="2408"/>
                  </a:lnTo>
                  <a:lnTo>
                    <a:pt x="71" y="2395"/>
                  </a:lnTo>
                  <a:lnTo>
                    <a:pt x="62" y="2382"/>
                  </a:lnTo>
                  <a:lnTo>
                    <a:pt x="54" y="2368"/>
                  </a:lnTo>
                  <a:lnTo>
                    <a:pt x="46" y="2355"/>
                  </a:lnTo>
                  <a:lnTo>
                    <a:pt x="40" y="2340"/>
                  </a:lnTo>
                  <a:lnTo>
                    <a:pt x="33" y="2326"/>
                  </a:lnTo>
                  <a:lnTo>
                    <a:pt x="26" y="2312"/>
                  </a:lnTo>
                  <a:lnTo>
                    <a:pt x="21" y="2297"/>
                  </a:lnTo>
                  <a:lnTo>
                    <a:pt x="17" y="2281"/>
                  </a:lnTo>
                  <a:lnTo>
                    <a:pt x="12" y="2266"/>
                  </a:lnTo>
                  <a:lnTo>
                    <a:pt x="9" y="2251"/>
                  </a:lnTo>
                  <a:lnTo>
                    <a:pt x="6" y="2234"/>
                  </a:lnTo>
                  <a:lnTo>
                    <a:pt x="3" y="2218"/>
                  </a:lnTo>
                  <a:lnTo>
                    <a:pt x="2" y="2202"/>
                  </a:lnTo>
                  <a:lnTo>
                    <a:pt x="1" y="2184"/>
                  </a:lnTo>
                  <a:lnTo>
                    <a:pt x="0" y="2167"/>
                  </a:lnTo>
                  <a:lnTo>
                    <a:pt x="0" y="2149"/>
                  </a:lnTo>
                  <a:lnTo>
                    <a:pt x="1" y="2131"/>
                  </a:lnTo>
                  <a:lnTo>
                    <a:pt x="2" y="2112"/>
                  </a:lnTo>
                  <a:lnTo>
                    <a:pt x="5" y="2094"/>
                  </a:lnTo>
                  <a:lnTo>
                    <a:pt x="8" y="2074"/>
                  </a:lnTo>
                  <a:lnTo>
                    <a:pt x="31" y="2041"/>
                  </a:lnTo>
                  <a:lnTo>
                    <a:pt x="59" y="2002"/>
                  </a:lnTo>
                  <a:lnTo>
                    <a:pt x="92" y="1958"/>
                  </a:lnTo>
                  <a:lnTo>
                    <a:pt x="128" y="1913"/>
                  </a:lnTo>
                  <a:lnTo>
                    <a:pt x="147" y="1892"/>
                  </a:lnTo>
                  <a:lnTo>
                    <a:pt x="165" y="1871"/>
                  </a:lnTo>
                  <a:lnTo>
                    <a:pt x="185" y="1852"/>
                  </a:lnTo>
                  <a:lnTo>
                    <a:pt x="204" y="1835"/>
                  </a:lnTo>
                  <a:lnTo>
                    <a:pt x="224" y="1819"/>
                  </a:lnTo>
                  <a:lnTo>
                    <a:pt x="244" y="1806"/>
                  </a:lnTo>
                  <a:lnTo>
                    <a:pt x="254" y="1802"/>
                  </a:lnTo>
                  <a:lnTo>
                    <a:pt x="263" y="1798"/>
                  </a:lnTo>
                  <a:lnTo>
                    <a:pt x="273" y="1793"/>
                  </a:lnTo>
                  <a:lnTo>
                    <a:pt x="282" y="1791"/>
                  </a:lnTo>
                  <a:lnTo>
                    <a:pt x="301" y="1774"/>
                  </a:lnTo>
                  <a:lnTo>
                    <a:pt x="330" y="1745"/>
                  </a:lnTo>
                  <a:lnTo>
                    <a:pt x="368" y="1709"/>
                  </a:lnTo>
                  <a:lnTo>
                    <a:pt x="409" y="1670"/>
                  </a:lnTo>
                  <a:lnTo>
                    <a:pt x="448" y="1631"/>
                  </a:lnTo>
                  <a:lnTo>
                    <a:pt x="483" y="1592"/>
                  </a:lnTo>
                  <a:lnTo>
                    <a:pt x="497" y="1576"/>
                  </a:lnTo>
                  <a:lnTo>
                    <a:pt x="508" y="1562"/>
                  </a:lnTo>
                  <a:lnTo>
                    <a:pt x="513" y="1554"/>
                  </a:lnTo>
                  <a:lnTo>
                    <a:pt x="516" y="1549"/>
                  </a:lnTo>
                  <a:lnTo>
                    <a:pt x="518" y="1543"/>
                  </a:lnTo>
                  <a:lnTo>
                    <a:pt x="519" y="1539"/>
                  </a:lnTo>
                  <a:lnTo>
                    <a:pt x="537" y="1528"/>
                  </a:lnTo>
                  <a:lnTo>
                    <a:pt x="555" y="1517"/>
                  </a:lnTo>
                  <a:lnTo>
                    <a:pt x="573" y="1504"/>
                  </a:lnTo>
                  <a:lnTo>
                    <a:pt x="590" y="1490"/>
                  </a:lnTo>
                  <a:lnTo>
                    <a:pt x="624" y="1460"/>
                  </a:lnTo>
                  <a:lnTo>
                    <a:pt x="659" y="1428"/>
                  </a:lnTo>
                  <a:lnTo>
                    <a:pt x="693" y="1397"/>
                  </a:lnTo>
                  <a:lnTo>
                    <a:pt x="727" y="1364"/>
                  </a:lnTo>
                  <a:lnTo>
                    <a:pt x="760" y="1333"/>
                  </a:lnTo>
                  <a:lnTo>
                    <a:pt x="793" y="1305"/>
                  </a:lnTo>
                  <a:lnTo>
                    <a:pt x="829" y="1268"/>
                  </a:lnTo>
                  <a:lnTo>
                    <a:pt x="874" y="1219"/>
                  </a:lnTo>
                  <a:lnTo>
                    <a:pt x="925" y="1163"/>
                  </a:lnTo>
                  <a:lnTo>
                    <a:pt x="980" y="1105"/>
                  </a:lnTo>
                  <a:lnTo>
                    <a:pt x="1008" y="1078"/>
                  </a:lnTo>
                  <a:lnTo>
                    <a:pt x="1036" y="1051"/>
                  </a:lnTo>
                  <a:lnTo>
                    <a:pt x="1063" y="1024"/>
                  </a:lnTo>
                  <a:lnTo>
                    <a:pt x="1090" y="1001"/>
                  </a:lnTo>
                  <a:lnTo>
                    <a:pt x="1116" y="981"/>
                  </a:lnTo>
                  <a:lnTo>
                    <a:pt x="1140" y="964"/>
                  </a:lnTo>
                  <a:lnTo>
                    <a:pt x="1150" y="957"/>
                  </a:lnTo>
                  <a:lnTo>
                    <a:pt x="1161" y="950"/>
                  </a:lnTo>
                  <a:lnTo>
                    <a:pt x="1172" y="946"/>
                  </a:lnTo>
                  <a:lnTo>
                    <a:pt x="1182" y="941"/>
                  </a:lnTo>
                  <a:lnTo>
                    <a:pt x="1276" y="854"/>
                  </a:lnTo>
                  <a:lnTo>
                    <a:pt x="1347" y="786"/>
                  </a:lnTo>
                  <a:lnTo>
                    <a:pt x="1400" y="736"/>
                  </a:lnTo>
                  <a:lnTo>
                    <a:pt x="1437" y="700"/>
                  </a:lnTo>
                  <a:lnTo>
                    <a:pt x="1461" y="676"/>
                  </a:lnTo>
                  <a:lnTo>
                    <a:pt x="1477" y="661"/>
                  </a:lnTo>
                  <a:lnTo>
                    <a:pt x="1489" y="652"/>
                  </a:lnTo>
                  <a:lnTo>
                    <a:pt x="1499" y="647"/>
                  </a:lnTo>
                  <a:lnTo>
                    <a:pt x="1504" y="636"/>
                  </a:lnTo>
                  <a:lnTo>
                    <a:pt x="1510" y="625"/>
                  </a:lnTo>
                  <a:lnTo>
                    <a:pt x="1516" y="615"/>
                  </a:lnTo>
                  <a:lnTo>
                    <a:pt x="1524" y="605"/>
                  </a:lnTo>
                  <a:lnTo>
                    <a:pt x="1540" y="585"/>
                  </a:lnTo>
                  <a:lnTo>
                    <a:pt x="1559" y="567"/>
                  </a:lnTo>
                  <a:lnTo>
                    <a:pt x="1579" y="549"/>
                  </a:lnTo>
                  <a:lnTo>
                    <a:pt x="1599" y="532"/>
                  </a:lnTo>
                  <a:lnTo>
                    <a:pt x="1621" y="515"/>
                  </a:lnTo>
                  <a:lnTo>
                    <a:pt x="1643" y="499"/>
                  </a:lnTo>
                  <a:lnTo>
                    <a:pt x="1688" y="467"/>
                  </a:lnTo>
                  <a:lnTo>
                    <a:pt x="1729" y="435"/>
                  </a:lnTo>
                  <a:lnTo>
                    <a:pt x="1749" y="417"/>
                  </a:lnTo>
                  <a:lnTo>
                    <a:pt x="1767" y="400"/>
                  </a:lnTo>
                  <a:lnTo>
                    <a:pt x="1774" y="391"/>
                  </a:lnTo>
                  <a:lnTo>
                    <a:pt x="1782" y="381"/>
                  </a:lnTo>
                  <a:lnTo>
                    <a:pt x="1788" y="372"/>
                  </a:lnTo>
                  <a:lnTo>
                    <a:pt x="1795" y="363"/>
                  </a:lnTo>
                  <a:lnTo>
                    <a:pt x="1805" y="357"/>
                  </a:lnTo>
                  <a:lnTo>
                    <a:pt x="1815" y="352"/>
                  </a:lnTo>
                  <a:lnTo>
                    <a:pt x="1824" y="346"/>
                  </a:lnTo>
                  <a:lnTo>
                    <a:pt x="1832" y="340"/>
                  </a:lnTo>
                  <a:lnTo>
                    <a:pt x="1849" y="325"/>
                  </a:lnTo>
                  <a:lnTo>
                    <a:pt x="1864" y="309"/>
                  </a:lnTo>
                  <a:lnTo>
                    <a:pt x="1890" y="275"/>
                  </a:lnTo>
                  <a:lnTo>
                    <a:pt x="1916" y="239"/>
                  </a:lnTo>
                  <a:lnTo>
                    <a:pt x="1951" y="209"/>
                  </a:lnTo>
                  <a:lnTo>
                    <a:pt x="1989" y="175"/>
                  </a:lnTo>
                  <a:lnTo>
                    <a:pt x="2029" y="141"/>
                  </a:lnTo>
                  <a:lnTo>
                    <a:pt x="2070" y="106"/>
                  </a:lnTo>
                  <a:lnTo>
                    <a:pt x="2091" y="91"/>
                  </a:lnTo>
                  <a:lnTo>
                    <a:pt x="2113" y="75"/>
                  </a:lnTo>
                  <a:lnTo>
                    <a:pt x="2135" y="61"/>
                  </a:lnTo>
                  <a:lnTo>
                    <a:pt x="2158" y="49"/>
                  </a:lnTo>
                  <a:lnTo>
                    <a:pt x="2181" y="38"/>
                  </a:lnTo>
                  <a:lnTo>
                    <a:pt x="2202" y="29"/>
                  </a:lnTo>
                  <a:lnTo>
                    <a:pt x="2214" y="26"/>
                  </a:lnTo>
                  <a:lnTo>
                    <a:pt x="2225" y="24"/>
                  </a:lnTo>
                  <a:lnTo>
                    <a:pt x="2237" y="22"/>
                  </a:lnTo>
                  <a:lnTo>
                    <a:pt x="2249" y="20"/>
                  </a:lnTo>
                  <a:lnTo>
                    <a:pt x="2249" y="9"/>
                  </a:lnTo>
                  <a:lnTo>
                    <a:pt x="2249" y="0"/>
                  </a:lnTo>
                  <a:lnTo>
                    <a:pt x="2261" y="0"/>
                  </a:lnTo>
                  <a:lnTo>
                    <a:pt x="2275" y="0"/>
                  </a:lnTo>
                  <a:lnTo>
                    <a:pt x="2276" y="12"/>
                  </a:lnTo>
                  <a:lnTo>
                    <a:pt x="2277" y="17"/>
                  </a:lnTo>
                  <a:lnTo>
                    <a:pt x="2278" y="19"/>
                  </a:lnTo>
                  <a:lnTo>
                    <a:pt x="2281" y="20"/>
                  </a:lnTo>
                  <a:lnTo>
                    <a:pt x="2284" y="20"/>
                  </a:lnTo>
                  <a:lnTo>
                    <a:pt x="2289" y="20"/>
                  </a:lnTo>
                  <a:lnTo>
                    <a:pt x="2289" y="9"/>
                  </a:lnTo>
                  <a:lnTo>
                    <a:pt x="2289" y="0"/>
                  </a:lnTo>
                  <a:lnTo>
                    <a:pt x="2308" y="0"/>
                  </a:lnTo>
                  <a:lnTo>
                    <a:pt x="2328" y="0"/>
                  </a:lnTo>
                  <a:lnTo>
                    <a:pt x="2348" y="0"/>
                  </a:lnTo>
                  <a:lnTo>
                    <a:pt x="2368" y="0"/>
                  </a:lnTo>
                  <a:lnTo>
                    <a:pt x="2368" y="9"/>
                  </a:lnTo>
                  <a:lnTo>
                    <a:pt x="2368" y="20"/>
                  </a:lnTo>
                  <a:lnTo>
                    <a:pt x="2394" y="23"/>
                  </a:lnTo>
                  <a:lnTo>
                    <a:pt x="2419" y="27"/>
                  </a:lnTo>
                  <a:lnTo>
                    <a:pt x="2442" y="33"/>
                  </a:lnTo>
                  <a:lnTo>
                    <a:pt x="2464" y="39"/>
                  </a:lnTo>
                  <a:lnTo>
                    <a:pt x="2485" y="47"/>
                  </a:lnTo>
                  <a:lnTo>
                    <a:pt x="2505" y="56"/>
                  </a:lnTo>
                  <a:lnTo>
                    <a:pt x="2525" y="67"/>
                  </a:lnTo>
                  <a:lnTo>
                    <a:pt x="2542" y="78"/>
                  </a:lnTo>
                  <a:lnTo>
                    <a:pt x="2560" y="91"/>
                  </a:lnTo>
                  <a:lnTo>
                    <a:pt x="2575" y="104"/>
                  </a:lnTo>
                  <a:lnTo>
                    <a:pt x="2590" y="118"/>
                  </a:lnTo>
                  <a:lnTo>
                    <a:pt x="2604" y="133"/>
                  </a:lnTo>
                  <a:lnTo>
                    <a:pt x="2616" y="150"/>
                  </a:lnTo>
                  <a:lnTo>
                    <a:pt x="2628" y="166"/>
                  </a:lnTo>
                  <a:lnTo>
                    <a:pt x="2639" y="183"/>
                  </a:lnTo>
                  <a:lnTo>
                    <a:pt x="2648" y="202"/>
                  </a:lnTo>
                  <a:lnTo>
                    <a:pt x="2657" y="221"/>
                  </a:lnTo>
                  <a:lnTo>
                    <a:pt x="2665" y="240"/>
                  </a:lnTo>
                  <a:lnTo>
                    <a:pt x="2671" y="260"/>
                  </a:lnTo>
                  <a:lnTo>
                    <a:pt x="2677" y="281"/>
                  </a:lnTo>
                  <a:lnTo>
                    <a:pt x="2681" y="301"/>
                  </a:lnTo>
                  <a:lnTo>
                    <a:pt x="2684" y="323"/>
                  </a:lnTo>
                  <a:lnTo>
                    <a:pt x="2686" y="344"/>
                  </a:lnTo>
                  <a:lnTo>
                    <a:pt x="2687" y="366"/>
                  </a:lnTo>
                  <a:lnTo>
                    <a:pt x="2687" y="389"/>
                  </a:lnTo>
                  <a:lnTo>
                    <a:pt x="2686" y="411"/>
                  </a:lnTo>
                  <a:lnTo>
                    <a:pt x="2684" y="434"/>
                  </a:lnTo>
                  <a:lnTo>
                    <a:pt x="2681" y="455"/>
                  </a:lnTo>
                  <a:lnTo>
                    <a:pt x="2677" y="478"/>
                  </a:lnTo>
                  <a:lnTo>
                    <a:pt x="2671" y="500"/>
                  </a:lnTo>
                  <a:lnTo>
                    <a:pt x="2665" y="523"/>
                  </a:lnTo>
                  <a:lnTo>
                    <a:pt x="2657" y="545"/>
                  </a:lnTo>
                  <a:lnTo>
                    <a:pt x="2632" y="569"/>
                  </a:lnTo>
                  <a:lnTo>
                    <a:pt x="2604" y="596"/>
                  </a:lnTo>
                  <a:lnTo>
                    <a:pt x="2575" y="625"/>
                  </a:lnTo>
                  <a:lnTo>
                    <a:pt x="2547" y="655"/>
                  </a:lnTo>
                  <a:lnTo>
                    <a:pt x="2518" y="687"/>
                  </a:lnTo>
                  <a:lnTo>
                    <a:pt x="2491" y="718"/>
                  </a:lnTo>
                  <a:lnTo>
                    <a:pt x="2467" y="746"/>
                  </a:lnTo>
                  <a:lnTo>
                    <a:pt x="2446" y="772"/>
                  </a:lnTo>
                  <a:lnTo>
                    <a:pt x="2389" y="825"/>
                  </a:lnTo>
                  <a:lnTo>
                    <a:pt x="2334" y="877"/>
                  </a:lnTo>
                  <a:lnTo>
                    <a:pt x="2277" y="930"/>
                  </a:lnTo>
                  <a:lnTo>
                    <a:pt x="2221" y="984"/>
                  </a:lnTo>
                  <a:lnTo>
                    <a:pt x="2165" y="1038"/>
                  </a:lnTo>
                  <a:lnTo>
                    <a:pt x="2110" y="1091"/>
                  </a:lnTo>
                  <a:lnTo>
                    <a:pt x="2054" y="1145"/>
                  </a:lnTo>
                  <a:lnTo>
                    <a:pt x="1998" y="1198"/>
                  </a:lnTo>
                  <a:lnTo>
                    <a:pt x="1941" y="1252"/>
                  </a:lnTo>
                  <a:lnTo>
                    <a:pt x="1886" y="1304"/>
                  </a:lnTo>
                  <a:lnTo>
                    <a:pt x="1829" y="1355"/>
                  </a:lnTo>
                  <a:lnTo>
                    <a:pt x="1771" y="1408"/>
                  </a:lnTo>
                  <a:lnTo>
                    <a:pt x="1713" y="1458"/>
                  </a:lnTo>
                  <a:lnTo>
                    <a:pt x="1655" y="1508"/>
                  </a:lnTo>
                  <a:lnTo>
                    <a:pt x="1596" y="1556"/>
                  </a:lnTo>
                  <a:lnTo>
                    <a:pt x="1536" y="1604"/>
                  </a:lnTo>
                  <a:lnTo>
                    <a:pt x="1476" y="1667"/>
                  </a:lnTo>
                  <a:lnTo>
                    <a:pt x="1415" y="1729"/>
                  </a:lnTo>
                  <a:lnTo>
                    <a:pt x="1353" y="1792"/>
                  </a:lnTo>
                  <a:lnTo>
                    <a:pt x="1290" y="1855"/>
                  </a:lnTo>
                  <a:lnTo>
                    <a:pt x="1227" y="1918"/>
                  </a:lnTo>
                  <a:lnTo>
                    <a:pt x="1162" y="1981"/>
                  </a:lnTo>
                  <a:lnTo>
                    <a:pt x="1097" y="2043"/>
                  </a:lnTo>
                  <a:lnTo>
                    <a:pt x="1031" y="2104"/>
                  </a:lnTo>
                  <a:lnTo>
                    <a:pt x="965" y="2166"/>
                  </a:lnTo>
                  <a:lnTo>
                    <a:pt x="897" y="2226"/>
                  </a:lnTo>
                  <a:lnTo>
                    <a:pt x="829" y="2284"/>
                  </a:lnTo>
                  <a:lnTo>
                    <a:pt x="760" y="2340"/>
                  </a:lnTo>
                  <a:lnTo>
                    <a:pt x="692" y="2396"/>
                  </a:lnTo>
                  <a:lnTo>
                    <a:pt x="622" y="2450"/>
                  </a:lnTo>
                  <a:lnTo>
                    <a:pt x="552" y="2502"/>
                  </a:lnTo>
                  <a:lnTo>
                    <a:pt x="481" y="2551"/>
                  </a:lnTo>
                  <a:lnTo>
                    <a:pt x="459" y="2553"/>
                  </a:lnTo>
                  <a:lnTo>
                    <a:pt x="436" y="2556"/>
                  </a:lnTo>
                  <a:lnTo>
                    <a:pt x="414" y="2558"/>
                  </a:lnTo>
                  <a:lnTo>
                    <a:pt x="391" y="2561"/>
                  </a:lnTo>
                  <a:lnTo>
                    <a:pt x="369" y="2563"/>
                  </a:lnTo>
                  <a:lnTo>
                    <a:pt x="346" y="2565"/>
                  </a:lnTo>
                  <a:lnTo>
                    <a:pt x="325" y="2568"/>
                  </a:lnTo>
                  <a:lnTo>
                    <a:pt x="302" y="2570"/>
                  </a:lnTo>
                  <a:close/>
                </a:path>
              </a:pathLst>
            </a:custGeom>
            <a:solidFill>
              <a:srgbClr val="00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2439" y="859"/>
              <a:ext cx="82" cy="82"/>
            </a:xfrm>
            <a:custGeom>
              <a:avLst/>
              <a:gdLst/>
              <a:ahLst/>
              <a:cxnLst>
                <a:cxn ang="0">
                  <a:pos x="390" y="2"/>
                </a:cxn>
                <a:cxn ang="0">
                  <a:pos x="458" y="9"/>
                </a:cxn>
                <a:cxn ang="0">
                  <a:pos x="504" y="20"/>
                </a:cxn>
                <a:cxn ang="0">
                  <a:pos x="533" y="30"/>
                </a:cxn>
                <a:cxn ang="0">
                  <a:pos x="580" y="50"/>
                </a:cxn>
                <a:cxn ang="0">
                  <a:pos x="620" y="78"/>
                </a:cxn>
                <a:cxn ang="0">
                  <a:pos x="627" y="95"/>
                </a:cxn>
                <a:cxn ang="0">
                  <a:pos x="647" y="119"/>
                </a:cxn>
                <a:cxn ang="0">
                  <a:pos x="690" y="181"/>
                </a:cxn>
                <a:cxn ang="0">
                  <a:pos x="713" y="242"/>
                </a:cxn>
                <a:cxn ang="0">
                  <a:pos x="726" y="299"/>
                </a:cxn>
                <a:cxn ang="0">
                  <a:pos x="731" y="351"/>
                </a:cxn>
                <a:cxn ang="0">
                  <a:pos x="728" y="402"/>
                </a:cxn>
                <a:cxn ang="0">
                  <a:pos x="717" y="456"/>
                </a:cxn>
                <a:cxn ang="0">
                  <a:pos x="702" y="514"/>
                </a:cxn>
                <a:cxn ang="0">
                  <a:pos x="680" y="577"/>
                </a:cxn>
                <a:cxn ang="0">
                  <a:pos x="658" y="614"/>
                </a:cxn>
                <a:cxn ang="0">
                  <a:pos x="641" y="622"/>
                </a:cxn>
                <a:cxn ang="0">
                  <a:pos x="619" y="639"/>
                </a:cxn>
                <a:cxn ang="0">
                  <a:pos x="598" y="661"/>
                </a:cxn>
                <a:cxn ang="0">
                  <a:pos x="583" y="674"/>
                </a:cxn>
                <a:cxn ang="0">
                  <a:pos x="566" y="685"/>
                </a:cxn>
                <a:cxn ang="0">
                  <a:pos x="547" y="692"/>
                </a:cxn>
                <a:cxn ang="0">
                  <a:pos x="532" y="701"/>
                </a:cxn>
                <a:cxn ang="0">
                  <a:pos x="521" y="715"/>
                </a:cxn>
                <a:cxn ang="0">
                  <a:pos x="506" y="726"/>
                </a:cxn>
                <a:cxn ang="0">
                  <a:pos x="488" y="733"/>
                </a:cxn>
                <a:cxn ang="0">
                  <a:pos x="466" y="738"/>
                </a:cxn>
                <a:cxn ang="0">
                  <a:pos x="441" y="741"/>
                </a:cxn>
                <a:cxn ang="0">
                  <a:pos x="399" y="741"/>
                </a:cxn>
                <a:cxn ang="0">
                  <a:pos x="342" y="736"/>
                </a:cxn>
                <a:cxn ang="0">
                  <a:pos x="286" y="726"/>
                </a:cxn>
                <a:cxn ang="0">
                  <a:pos x="212" y="708"/>
                </a:cxn>
                <a:cxn ang="0">
                  <a:pos x="145" y="670"/>
                </a:cxn>
                <a:cxn ang="0">
                  <a:pos x="115" y="650"/>
                </a:cxn>
                <a:cxn ang="0">
                  <a:pos x="98" y="643"/>
                </a:cxn>
                <a:cxn ang="0">
                  <a:pos x="83" y="630"/>
                </a:cxn>
                <a:cxn ang="0">
                  <a:pos x="77" y="612"/>
                </a:cxn>
                <a:cxn ang="0">
                  <a:pos x="46" y="556"/>
                </a:cxn>
                <a:cxn ang="0">
                  <a:pos x="0" y="433"/>
                </a:cxn>
                <a:cxn ang="0">
                  <a:pos x="4" y="351"/>
                </a:cxn>
                <a:cxn ang="0">
                  <a:pos x="11" y="282"/>
                </a:cxn>
                <a:cxn ang="0">
                  <a:pos x="22" y="236"/>
                </a:cxn>
                <a:cxn ang="0">
                  <a:pos x="32" y="208"/>
                </a:cxn>
                <a:cxn ang="0">
                  <a:pos x="44" y="182"/>
                </a:cxn>
                <a:cxn ang="0">
                  <a:pos x="58" y="157"/>
                </a:cxn>
                <a:cxn ang="0">
                  <a:pos x="76" y="133"/>
                </a:cxn>
                <a:cxn ang="0">
                  <a:pos x="97" y="110"/>
                </a:cxn>
                <a:cxn ang="0">
                  <a:pos x="122" y="87"/>
                </a:cxn>
                <a:cxn ang="0">
                  <a:pos x="149" y="64"/>
                </a:cxn>
                <a:cxn ang="0">
                  <a:pos x="199" y="29"/>
                </a:cxn>
                <a:cxn ang="0">
                  <a:pos x="266" y="4"/>
                </a:cxn>
                <a:cxn ang="0">
                  <a:pos x="323" y="2"/>
                </a:cxn>
              </a:cxnLst>
              <a:rect l="0" t="0" r="r" b="b"/>
              <a:pathLst>
                <a:path w="731" h="741">
                  <a:moveTo>
                    <a:pt x="351" y="0"/>
                  </a:moveTo>
                  <a:lnTo>
                    <a:pt x="390" y="2"/>
                  </a:lnTo>
                  <a:lnTo>
                    <a:pt x="426" y="5"/>
                  </a:lnTo>
                  <a:lnTo>
                    <a:pt x="458" y="9"/>
                  </a:lnTo>
                  <a:lnTo>
                    <a:pt x="489" y="16"/>
                  </a:lnTo>
                  <a:lnTo>
                    <a:pt x="504" y="20"/>
                  </a:lnTo>
                  <a:lnTo>
                    <a:pt x="518" y="25"/>
                  </a:lnTo>
                  <a:lnTo>
                    <a:pt x="533" y="30"/>
                  </a:lnTo>
                  <a:lnTo>
                    <a:pt x="549" y="36"/>
                  </a:lnTo>
                  <a:lnTo>
                    <a:pt x="580" y="50"/>
                  </a:lnTo>
                  <a:lnTo>
                    <a:pt x="615" y="67"/>
                  </a:lnTo>
                  <a:lnTo>
                    <a:pt x="620" y="78"/>
                  </a:lnTo>
                  <a:lnTo>
                    <a:pt x="623" y="87"/>
                  </a:lnTo>
                  <a:lnTo>
                    <a:pt x="627" y="95"/>
                  </a:lnTo>
                  <a:lnTo>
                    <a:pt x="632" y="101"/>
                  </a:lnTo>
                  <a:lnTo>
                    <a:pt x="647" y="119"/>
                  </a:lnTo>
                  <a:lnTo>
                    <a:pt x="676" y="147"/>
                  </a:lnTo>
                  <a:lnTo>
                    <a:pt x="690" y="181"/>
                  </a:lnTo>
                  <a:lnTo>
                    <a:pt x="703" y="212"/>
                  </a:lnTo>
                  <a:lnTo>
                    <a:pt x="713" y="242"/>
                  </a:lnTo>
                  <a:lnTo>
                    <a:pt x="720" y="270"/>
                  </a:lnTo>
                  <a:lnTo>
                    <a:pt x="726" y="299"/>
                  </a:lnTo>
                  <a:lnTo>
                    <a:pt x="729" y="325"/>
                  </a:lnTo>
                  <a:lnTo>
                    <a:pt x="731" y="351"/>
                  </a:lnTo>
                  <a:lnTo>
                    <a:pt x="730" y="377"/>
                  </a:lnTo>
                  <a:lnTo>
                    <a:pt x="728" y="402"/>
                  </a:lnTo>
                  <a:lnTo>
                    <a:pt x="724" y="430"/>
                  </a:lnTo>
                  <a:lnTo>
                    <a:pt x="717" y="456"/>
                  </a:lnTo>
                  <a:lnTo>
                    <a:pt x="710" y="484"/>
                  </a:lnTo>
                  <a:lnTo>
                    <a:pt x="702" y="514"/>
                  </a:lnTo>
                  <a:lnTo>
                    <a:pt x="691" y="544"/>
                  </a:lnTo>
                  <a:lnTo>
                    <a:pt x="680" y="577"/>
                  </a:lnTo>
                  <a:lnTo>
                    <a:pt x="667" y="613"/>
                  </a:lnTo>
                  <a:lnTo>
                    <a:pt x="658" y="614"/>
                  </a:lnTo>
                  <a:lnTo>
                    <a:pt x="649" y="618"/>
                  </a:lnTo>
                  <a:lnTo>
                    <a:pt x="641" y="622"/>
                  </a:lnTo>
                  <a:lnTo>
                    <a:pt x="634" y="626"/>
                  </a:lnTo>
                  <a:lnTo>
                    <a:pt x="619" y="639"/>
                  </a:lnTo>
                  <a:lnTo>
                    <a:pt x="606" y="654"/>
                  </a:lnTo>
                  <a:lnTo>
                    <a:pt x="598" y="661"/>
                  </a:lnTo>
                  <a:lnTo>
                    <a:pt x="590" y="668"/>
                  </a:lnTo>
                  <a:lnTo>
                    <a:pt x="583" y="674"/>
                  </a:lnTo>
                  <a:lnTo>
                    <a:pt x="575" y="681"/>
                  </a:lnTo>
                  <a:lnTo>
                    <a:pt x="566" y="685"/>
                  </a:lnTo>
                  <a:lnTo>
                    <a:pt x="558" y="689"/>
                  </a:lnTo>
                  <a:lnTo>
                    <a:pt x="547" y="692"/>
                  </a:lnTo>
                  <a:lnTo>
                    <a:pt x="536" y="692"/>
                  </a:lnTo>
                  <a:lnTo>
                    <a:pt x="532" y="701"/>
                  </a:lnTo>
                  <a:lnTo>
                    <a:pt x="528" y="708"/>
                  </a:lnTo>
                  <a:lnTo>
                    <a:pt x="521" y="715"/>
                  </a:lnTo>
                  <a:lnTo>
                    <a:pt x="515" y="720"/>
                  </a:lnTo>
                  <a:lnTo>
                    <a:pt x="506" y="726"/>
                  </a:lnTo>
                  <a:lnTo>
                    <a:pt x="497" y="729"/>
                  </a:lnTo>
                  <a:lnTo>
                    <a:pt x="488" y="733"/>
                  </a:lnTo>
                  <a:lnTo>
                    <a:pt x="477" y="736"/>
                  </a:lnTo>
                  <a:lnTo>
                    <a:pt x="466" y="738"/>
                  </a:lnTo>
                  <a:lnTo>
                    <a:pt x="453" y="740"/>
                  </a:lnTo>
                  <a:lnTo>
                    <a:pt x="441" y="741"/>
                  </a:lnTo>
                  <a:lnTo>
                    <a:pt x="428" y="741"/>
                  </a:lnTo>
                  <a:lnTo>
                    <a:pt x="399" y="741"/>
                  </a:lnTo>
                  <a:lnTo>
                    <a:pt x="371" y="739"/>
                  </a:lnTo>
                  <a:lnTo>
                    <a:pt x="342" y="736"/>
                  </a:lnTo>
                  <a:lnTo>
                    <a:pt x="313" y="731"/>
                  </a:lnTo>
                  <a:lnTo>
                    <a:pt x="286" y="726"/>
                  </a:lnTo>
                  <a:lnTo>
                    <a:pt x="258" y="720"/>
                  </a:lnTo>
                  <a:lnTo>
                    <a:pt x="212" y="708"/>
                  </a:lnTo>
                  <a:lnTo>
                    <a:pt x="180" y="698"/>
                  </a:lnTo>
                  <a:lnTo>
                    <a:pt x="145" y="670"/>
                  </a:lnTo>
                  <a:lnTo>
                    <a:pt x="123" y="655"/>
                  </a:lnTo>
                  <a:lnTo>
                    <a:pt x="115" y="650"/>
                  </a:lnTo>
                  <a:lnTo>
                    <a:pt x="106" y="646"/>
                  </a:lnTo>
                  <a:lnTo>
                    <a:pt x="98" y="643"/>
                  </a:lnTo>
                  <a:lnTo>
                    <a:pt x="86" y="638"/>
                  </a:lnTo>
                  <a:lnTo>
                    <a:pt x="83" y="630"/>
                  </a:lnTo>
                  <a:lnTo>
                    <a:pt x="81" y="622"/>
                  </a:lnTo>
                  <a:lnTo>
                    <a:pt x="77" y="612"/>
                  </a:lnTo>
                  <a:lnTo>
                    <a:pt x="70" y="599"/>
                  </a:lnTo>
                  <a:lnTo>
                    <a:pt x="46" y="556"/>
                  </a:lnTo>
                  <a:lnTo>
                    <a:pt x="0" y="479"/>
                  </a:lnTo>
                  <a:lnTo>
                    <a:pt x="0" y="433"/>
                  </a:lnTo>
                  <a:lnTo>
                    <a:pt x="2" y="390"/>
                  </a:lnTo>
                  <a:lnTo>
                    <a:pt x="4" y="351"/>
                  </a:lnTo>
                  <a:lnTo>
                    <a:pt x="7" y="315"/>
                  </a:lnTo>
                  <a:lnTo>
                    <a:pt x="11" y="282"/>
                  </a:lnTo>
                  <a:lnTo>
                    <a:pt x="18" y="251"/>
                  </a:lnTo>
                  <a:lnTo>
                    <a:pt x="22" y="236"/>
                  </a:lnTo>
                  <a:lnTo>
                    <a:pt x="27" y="222"/>
                  </a:lnTo>
                  <a:lnTo>
                    <a:pt x="32" y="208"/>
                  </a:lnTo>
                  <a:lnTo>
                    <a:pt x="38" y="195"/>
                  </a:lnTo>
                  <a:lnTo>
                    <a:pt x="44" y="182"/>
                  </a:lnTo>
                  <a:lnTo>
                    <a:pt x="51" y="169"/>
                  </a:lnTo>
                  <a:lnTo>
                    <a:pt x="58" y="157"/>
                  </a:lnTo>
                  <a:lnTo>
                    <a:pt x="67" y="145"/>
                  </a:lnTo>
                  <a:lnTo>
                    <a:pt x="76" y="133"/>
                  </a:lnTo>
                  <a:lnTo>
                    <a:pt x="86" y="121"/>
                  </a:lnTo>
                  <a:lnTo>
                    <a:pt x="97" y="110"/>
                  </a:lnTo>
                  <a:lnTo>
                    <a:pt x="109" y="98"/>
                  </a:lnTo>
                  <a:lnTo>
                    <a:pt x="122" y="87"/>
                  </a:lnTo>
                  <a:lnTo>
                    <a:pt x="135" y="76"/>
                  </a:lnTo>
                  <a:lnTo>
                    <a:pt x="149" y="64"/>
                  </a:lnTo>
                  <a:lnTo>
                    <a:pt x="164" y="53"/>
                  </a:lnTo>
                  <a:lnTo>
                    <a:pt x="199" y="29"/>
                  </a:lnTo>
                  <a:lnTo>
                    <a:pt x="237" y="6"/>
                  </a:lnTo>
                  <a:lnTo>
                    <a:pt x="266" y="4"/>
                  </a:lnTo>
                  <a:lnTo>
                    <a:pt x="294" y="3"/>
                  </a:lnTo>
                  <a:lnTo>
                    <a:pt x="323" y="2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2463" y="782"/>
              <a:ext cx="81" cy="84"/>
            </a:xfrm>
            <a:custGeom>
              <a:avLst/>
              <a:gdLst/>
              <a:ahLst/>
              <a:cxnLst>
                <a:cxn ang="0">
                  <a:pos x="135" y="680"/>
                </a:cxn>
                <a:cxn ang="0">
                  <a:pos x="125" y="660"/>
                </a:cxn>
                <a:cxn ang="0">
                  <a:pos x="107" y="636"/>
                </a:cxn>
                <a:cxn ang="0">
                  <a:pos x="80" y="608"/>
                </a:cxn>
                <a:cxn ang="0">
                  <a:pos x="52" y="580"/>
                </a:cxn>
                <a:cxn ang="0">
                  <a:pos x="30" y="541"/>
                </a:cxn>
                <a:cxn ang="0">
                  <a:pos x="18" y="497"/>
                </a:cxn>
                <a:cxn ang="0">
                  <a:pos x="8" y="456"/>
                </a:cxn>
                <a:cxn ang="0">
                  <a:pos x="3" y="414"/>
                </a:cxn>
                <a:cxn ang="0">
                  <a:pos x="0" y="376"/>
                </a:cxn>
                <a:cxn ang="0">
                  <a:pos x="1" y="338"/>
                </a:cxn>
                <a:cxn ang="0">
                  <a:pos x="6" y="300"/>
                </a:cxn>
                <a:cxn ang="0">
                  <a:pos x="15" y="265"/>
                </a:cxn>
                <a:cxn ang="0">
                  <a:pos x="25" y="232"/>
                </a:cxn>
                <a:cxn ang="0">
                  <a:pos x="42" y="199"/>
                </a:cxn>
                <a:cxn ang="0">
                  <a:pos x="60" y="167"/>
                </a:cxn>
                <a:cxn ang="0">
                  <a:pos x="83" y="137"/>
                </a:cxn>
                <a:cxn ang="0">
                  <a:pos x="110" y="108"/>
                </a:cxn>
                <a:cxn ang="0">
                  <a:pos x="140" y="80"/>
                </a:cxn>
                <a:cxn ang="0">
                  <a:pos x="174" y="53"/>
                </a:cxn>
                <a:cxn ang="0">
                  <a:pos x="212" y="26"/>
                </a:cxn>
                <a:cxn ang="0">
                  <a:pos x="246" y="13"/>
                </a:cxn>
                <a:cxn ang="0">
                  <a:pos x="275" y="10"/>
                </a:cxn>
                <a:cxn ang="0">
                  <a:pos x="319" y="4"/>
                </a:cxn>
                <a:cxn ang="0">
                  <a:pos x="398" y="1"/>
                </a:cxn>
                <a:cxn ang="0">
                  <a:pos x="495" y="23"/>
                </a:cxn>
                <a:cxn ang="0">
                  <a:pos x="576" y="68"/>
                </a:cxn>
                <a:cxn ang="0">
                  <a:pos x="631" y="107"/>
                </a:cxn>
                <a:cxn ang="0">
                  <a:pos x="656" y="142"/>
                </a:cxn>
                <a:cxn ang="0">
                  <a:pos x="678" y="179"/>
                </a:cxn>
                <a:cxn ang="0">
                  <a:pos x="696" y="219"/>
                </a:cxn>
                <a:cxn ang="0">
                  <a:pos x="711" y="258"/>
                </a:cxn>
                <a:cxn ang="0">
                  <a:pos x="722" y="298"/>
                </a:cxn>
                <a:cxn ang="0">
                  <a:pos x="730" y="339"/>
                </a:cxn>
                <a:cxn ang="0">
                  <a:pos x="733" y="380"/>
                </a:cxn>
                <a:cxn ang="0">
                  <a:pos x="732" y="421"/>
                </a:cxn>
                <a:cxn ang="0">
                  <a:pos x="728" y="460"/>
                </a:cxn>
                <a:cxn ang="0">
                  <a:pos x="718" y="499"/>
                </a:cxn>
                <a:cxn ang="0">
                  <a:pos x="703" y="536"/>
                </a:cxn>
                <a:cxn ang="0">
                  <a:pos x="683" y="572"/>
                </a:cxn>
                <a:cxn ang="0">
                  <a:pos x="659" y="606"/>
                </a:cxn>
                <a:cxn ang="0">
                  <a:pos x="630" y="638"/>
                </a:cxn>
                <a:cxn ang="0">
                  <a:pos x="595" y="667"/>
                </a:cxn>
                <a:cxn ang="0">
                  <a:pos x="575" y="690"/>
                </a:cxn>
                <a:cxn ang="0">
                  <a:pos x="553" y="708"/>
                </a:cxn>
                <a:cxn ang="0">
                  <a:pos x="509" y="723"/>
                </a:cxn>
                <a:cxn ang="0">
                  <a:pos x="467" y="738"/>
                </a:cxn>
                <a:cxn ang="0">
                  <a:pos x="424" y="753"/>
                </a:cxn>
                <a:cxn ang="0">
                  <a:pos x="368" y="743"/>
                </a:cxn>
                <a:cxn ang="0">
                  <a:pos x="321" y="723"/>
                </a:cxn>
                <a:cxn ang="0">
                  <a:pos x="292" y="713"/>
                </a:cxn>
                <a:cxn ang="0">
                  <a:pos x="246" y="702"/>
                </a:cxn>
                <a:cxn ang="0">
                  <a:pos x="178" y="695"/>
                </a:cxn>
              </a:cxnLst>
              <a:rect l="0" t="0" r="r" b="b"/>
              <a:pathLst>
                <a:path w="733" h="760">
                  <a:moveTo>
                    <a:pt x="139" y="693"/>
                  </a:moveTo>
                  <a:lnTo>
                    <a:pt x="135" y="680"/>
                  </a:lnTo>
                  <a:lnTo>
                    <a:pt x="130" y="670"/>
                  </a:lnTo>
                  <a:lnTo>
                    <a:pt x="125" y="660"/>
                  </a:lnTo>
                  <a:lnTo>
                    <a:pt x="119" y="651"/>
                  </a:lnTo>
                  <a:lnTo>
                    <a:pt x="107" y="636"/>
                  </a:lnTo>
                  <a:lnTo>
                    <a:pt x="94" y="622"/>
                  </a:lnTo>
                  <a:lnTo>
                    <a:pt x="80" y="608"/>
                  </a:lnTo>
                  <a:lnTo>
                    <a:pt x="66" y="595"/>
                  </a:lnTo>
                  <a:lnTo>
                    <a:pt x="52" y="580"/>
                  </a:lnTo>
                  <a:lnTo>
                    <a:pt x="37" y="564"/>
                  </a:lnTo>
                  <a:lnTo>
                    <a:pt x="30" y="541"/>
                  </a:lnTo>
                  <a:lnTo>
                    <a:pt x="23" y="519"/>
                  </a:lnTo>
                  <a:lnTo>
                    <a:pt x="18" y="497"/>
                  </a:lnTo>
                  <a:lnTo>
                    <a:pt x="12" y="476"/>
                  </a:lnTo>
                  <a:lnTo>
                    <a:pt x="8" y="456"/>
                  </a:lnTo>
                  <a:lnTo>
                    <a:pt x="5" y="435"/>
                  </a:lnTo>
                  <a:lnTo>
                    <a:pt x="3" y="414"/>
                  </a:lnTo>
                  <a:lnTo>
                    <a:pt x="1" y="394"/>
                  </a:lnTo>
                  <a:lnTo>
                    <a:pt x="0" y="376"/>
                  </a:lnTo>
                  <a:lnTo>
                    <a:pt x="0" y="356"/>
                  </a:lnTo>
                  <a:lnTo>
                    <a:pt x="1" y="338"/>
                  </a:lnTo>
                  <a:lnTo>
                    <a:pt x="4" y="319"/>
                  </a:lnTo>
                  <a:lnTo>
                    <a:pt x="6" y="300"/>
                  </a:lnTo>
                  <a:lnTo>
                    <a:pt x="10" y="283"/>
                  </a:lnTo>
                  <a:lnTo>
                    <a:pt x="15" y="265"/>
                  </a:lnTo>
                  <a:lnTo>
                    <a:pt x="20" y="248"/>
                  </a:lnTo>
                  <a:lnTo>
                    <a:pt x="25" y="232"/>
                  </a:lnTo>
                  <a:lnTo>
                    <a:pt x="33" y="215"/>
                  </a:lnTo>
                  <a:lnTo>
                    <a:pt x="42" y="199"/>
                  </a:lnTo>
                  <a:lnTo>
                    <a:pt x="51" y="182"/>
                  </a:lnTo>
                  <a:lnTo>
                    <a:pt x="60" y="167"/>
                  </a:lnTo>
                  <a:lnTo>
                    <a:pt x="71" y="152"/>
                  </a:lnTo>
                  <a:lnTo>
                    <a:pt x="83" y="137"/>
                  </a:lnTo>
                  <a:lnTo>
                    <a:pt x="95" y="122"/>
                  </a:lnTo>
                  <a:lnTo>
                    <a:pt x="110" y="108"/>
                  </a:lnTo>
                  <a:lnTo>
                    <a:pt x="124" y="94"/>
                  </a:lnTo>
                  <a:lnTo>
                    <a:pt x="140" y="80"/>
                  </a:lnTo>
                  <a:lnTo>
                    <a:pt x="157" y="66"/>
                  </a:lnTo>
                  <a:lnTo>
                    <a:pt x="174" y="53"/>
                  </a:lnTo>
                  <a:lnTo>
                    <a:pt x="193" y="39"/>
                  </a:lnTo>
                  <a:lnTo>
                    <a:pt x="212" y="26"/>
                  </a:lnTo>
                  <a:lnTo>
                    <a:pt x="232" y="14"/>
                  </a:lnTo>
                  <a:lnTo>
                    <a:pt x="246" y="13"/>
                  </a:lnTo>
                  <a:lnTo>
                    <a:pt x="259" y="12"/>
                  </a:lnTo>
                  <a:lnTo>
                    <a:pt x="275" y="10"/>
                  </a:lnTo>
                  <a:lnTo>
                    <a:pt x="294" y="7"/>
                  </a:lnTo>
                  <a:lnTo>
                    <a:pt x="319" y="4"/>
                  </a:lnTo>
                  <a:lnTo>
                    <a:pt x="353" y="2"/>
                  </a:lnTo>
                  <a:lnTo>
                    <a:pt x="398" y="1"/>
                  </a:lnTo>
                  <a:lnTo>
                    <a:pt x="455" y="0"/>
                  </a:lnTo>
                  <a:lnTo>
                    <a:pt x="495" y="23"/>
                  </a:lnTo>
                  <a:lnTo>
                    <a:pt x="536" y="45"/>
                  </a:lnTo>
                  <a:lnTo>
                    <a:pt x="576" y="68"/>
                  </a:lnTo>
                  <a:lnTo>
                    <a:pt x="616" y="90"/>
                  </a:lnTo>
                  <a:lnTo>
                    <a:pt x="631" y="107"/>
                  </a:lnTo>
                  <a:lnTo>
                    <a:pt x="644" y="125"/>
                  </a:lnTo>
                  <a:lnTo>
                    <a:pt x="656" y="142"/>
                  </a:lnTo>
                  <a:lnTo>
                    <a:pt x="667" y="161"/>
                  </a:lnTo>
                  <a:lnTo>
                    <a:pt x="678" y="179"/>
                  </a:lnTo>
                  <a:lnTo>
                    <a:pt x="687" y="199"/>
                  </a:lnTo>
                  <a:lnTo>
                    <a:pt x="696" y="219"/>
                  </a:lnTo>
                  <a:lnTo>
                    <a:pt x="704" y="238"/>
                  </a:lnTo>
                  <a:lnTo>
                    <a:pt x="711" y="258"/>
                  </a:lnTo>
                  <a:lnTo>
                    <a:pt x="717" y="279"/>
                  </a:lnTo>
                  <a:lnTo>
                    <a:pt x="722" y="298"/>
                  </a:lnTo>
                  <a:lnTo>
                    <a:pt x="727" y="319"/>
                  </a:lnTo>
                  <a:lnTo>
                    <a:pt x="730" y="339"/>
                  </a:lnTo>
                  <a:lnTo>
                    <a:pt x="732" y="359"/>
                  </a:lnTo>
                  <a:lnTo>
                    <a:pt x="733" y="380"/>
                  </a:lnTo>
                  <a:lnTo>
                    <a:pt x="733" y="400"/>
                  </a:lnTo>
                  <a:lnTo>
                    <a:pt x="732" y="421"/>
                  </a:lnTo>
                  <a:lnTo>
                    <a:pt x="730" y="440"/>
                  </a:lnTo>
                  <a:lnTo>
                    <a:pt x="728" y="460"/>
                  </a:lnTo>
                  <a:lnTo>
                    <a:pt x="723" y="480"/>
                  </a:lnTo>
                  <a:lnTo>
                    <a:pt x="718" y="499"/>
                  </a:lnTo>
                  <a:lnTo>
                    <a:pt x="710" y="518"/>
                  </a:lnTo>
                  <a:lnTo>
                    <a:pt x="703" y="536"/>
                  </a:lnTo>
                  <a:lnTo>
                    <a:pt x="694" y="555"/>
                  </a:lnTo>
                  <a:lnTo>
                    <a:pt x="683" y="572"/>
                  </a:lnTo>
                  <a:lnTo>
                    <a:pt x="672" y="590"/>
                  </a:lnTo>
                  <a:lnTo>
                    <a:pt x="659" y="606"/>
                  </a:lnTo>
                  <a:lnTo>
                    <a:pt x="645" y="623"/>
                  </a:lnTo>
                  <a:lnTo>
                    <a:pt x="630" y="638"/>
                  </a:lnTo>
                  <a:lnTo>
                    <a:pt x="612" y="653"/>
                  </a:lnTo>
                  <a:lnTo>
                    <a:pt x="595" y="667"/>
                  </a:lnTo>
                  <a:lnTo>
                    <a:pt x="575" y="680"/>
                  </a:lnTo>
                  <a:lnTo>
                    <a:pt x="575" y="690"/>
                  </a:lnTo>
                  <a:lnTo>
                    <a:pt x="575" y="701"/>
                  </a:lnTo>
                  <a:lnTo>
                    <a:pt x="553" y="708"/>
                  </a:lnTo>
                  <a:lnTo>
                    <a:pt x="531" y="715"/>
                  </a:lnTo>
                  <a:lnTo>
                    <a:pt x="509" y="723"/>
                  </a:lnTo>
                  <a:lnTo>
                    <a:pt x="489" y="731"/>
                  </a:lnTo>
                  <a:lnTo>
                    <a:pt x="467" y="738"/>
                  </a:lnTo>
                  <a:lnTo>
                    <a:pt x="446" y="746"/>
                  </a:lnTo>
                  <a:lnTo>
                    <a:pt x="424" y="753"/>
                  </a:lnTo>
                  <a:lnTo>
                    <a:pt x="403" y="760"/>
                  </a:lnTo>
                  <a:lnTo>
                    <a:pt x="368" y="743"/>
                  </a:lnTo>
                  <a:lnTo>
                    <a:pt x="337" y="729"/>
                  </a:lnTo>
                  <a:lnTo>
                    <a:pt x="321" y="723"/>
                  </a:lnTo>
                  <a:lnTo>
                    <a:pt x="306" y="718"/>
                  </a:lnTo>
                  <a:lnTo>
                    <a:pt x="292" y="713"/>
                  </a:lnTo>
                  <a:lnTo>
                    <a:pt x="277" y="709"/>
                  </a:lnTo>
                  <a:lnTo>
                    <a:pt x="246" y="702"/>
                  </a:lnTo>
                  <a:lnTo>
                    <a:pt x="214" y="698"/>
                  </a:lnTo>
                  <a:lnTo>
                    <a:pt x="178" y="695"/>
                  </a:lnTo>
                  <a:lnTo>
                    <a:pt x="139" y="693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>
              <a:off x="2435" y="1524"/>
              <a:ext cx="2390" cy="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t-PT" sz="800" b="1">
                  <a:solidFill>
                    <a:srgbClr val="1F1A17"/>
                  </a:solidFill>
                </a:rPr>
                <a:t>INSTITUTO NACIONAL DE ESTATÍSTICA</a:t>
              </a:r>
              <a:endParaRPr lang="pt-PT" sz="1400" b="1">
                <a:latin typeface="Times New Roman" pitchFamily="18" charset="0"/>
              </a:endParaRPr>
            </a:p>
          </p:txBody>
        </p:sp>
        <p:sp>
          <p:nvSpPr>
            <p:cNvPr id="4115" name="Line 19"/>
            <p:cNvSpPr>
              <a:spLocks noChangeShapeType="1"/>
            </p:cNvSpPr>
            <p:nvPr/>
          </p:nvSpPr>
          <p:spPr bwMode="auto">
            <a:xfrm>
              <a:off x="2472" y="1480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16" name="Group 20"/>
          <p:cNvGrpSpPr>
            <a:grpSpLocks/>
          </p:cNvGrpSpPr>
          <p:nvPr/>
        </p:nvGrpSpPr>
        <p:grpSpPr bwMode="auto">
          <a:xfrm>
            <a:off x="1589" y="936625"/>
            <a:ext cx="9145587" cy="5405438"/>
            <a:chOff x="1" y="590"/>
            <a:chExt cx="5761" cy="3405"/>
          </a:xfrm>
        </p:grpSpPr>
        <p:grpSp>
          <p:nvGrpSpPr>
            <p:cNvPr id="4117" name="Group 21"/>
            <p:cNvGrpSpPr>
              <a:grpSpLocks/>
            </p:cNvGrpSpPr>
            <p:nvPr/>
          </p:nvGrpSpPr>
          <p:grpSpPr bwMode="auto">
            <a:xfrm>
              <a:off x="1" y="590"/>
              <a:ext cx="5753" cy="854"/>
              <a:chOff x="1" y="590"/>
              <a:chExt cx="5753" cy="854"/>
            </a:xfrm>
          </p:grpSpPr>
          <p:pic>
            <p:nvPicPr>
              <p:cNvPr id="4118" name="Picture 22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19" name="Picture 23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20" name="Picture 24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21" name="Picture 25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22" name="Picture 26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23" name="Picture 27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24" name="Picture 28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</p:spPr>
          </p:pic>
        </p:grpSp>
        <p:grpSp>
          <p:nvGrpSpPr>
            <p:cNvPr id="4125" name="Group 29"/>
            <p:cNvGrpSpPr>
              <a:grpSpLocks/>
            </p:cNvGrpSpPr>
            <p:nvPr/>
          </p:nvGrpSpPr>
          <p:grpSpPr bwMode="auto">
            <a:xfrm>
              <a:off x="9" y="1445"/>
              <a:ext cx="5753" cy="854"/>
              <a:chOff x="1" y="590"/>
              <a:chExt cx="5753" cy="854"/>
            </a:xfrm>
          </p:grpSpPr>
          <p:pic>
            <p:nvPicPr>
              <p:cNvPr id="4126" name="Picture 30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27" name="Picture 31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28" name="Picture 32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29" name="Picture 33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0" name="Picture 34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1" name="Picture 35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2" name="Picture 36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</p:spPr>
          </p:pic>
        </p:grpSp>
        <p:grpSp>
          <p:nvGrpSpPr>
            <p:cNvPr id="4133" name="Group 37"/>
            <p:cNvGrpSpPr>
              <a:grpSpLocks/>
            </p:cNvGrpSpPr>
            <p:nvPr/>
          </p:nvGrpSpPr>
          <p:grpSpPr bwMode="auto">
            <a:xfrm>
              <a:off x="1" y="2301"/>
              <a:ext cx="5753" cy="854"/>
              <a:chOff x="1" y="590"/>
              <a:chExt cx="5753" cy="854"/>
            </a:xfrm>
          </p:grpSpPr>
          <p:pic>
            <p:nvPicPr>
              <p:cNvPr id="4134" name="Picture 38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5" name="Picture 39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36" name="Picture 40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37" name="Picture 41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8" name="Picture 42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39" name="Picture 43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40" name="Picture 44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</p:spPr>
          </p:pic>
        </p:grpSp>
        <p:grpSp>
          <p:nvGrpSpPr>
            <p:cNvPr id="4141" name="Group 45"/>
            <p:cNvGrpSpPr>
              <a:grpSpLocks/>
            </p:cNvGrpSpPr>
            <p:nvPr/>
          </p:nvGrpSpPr>
          <p:grpSpPr bwMode="auto">
            <a:xfrm>
              <a:off x="1" y="3141"/>
              <a:ext cx="5753" cy="854"/>
              <a:chOff x="1" y="590"/>
              <a:chExt cx="5753" cy="854"/>
            </a:xfrm>
          </p:grpSpPr>
          <p:pic>
            <p:nvPicPr>
              <p:cNvPr id="4142" name="Picture 46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43" name="Picture 47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44" name="Picture 48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</p:spPr>
          </p:pic>
          <p:pic>
            <p:nvPicPr>
              <p:cNvPr id="4145" name="Picture 49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46" name="Picture 50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47" name="Picture 51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</p:spPr>
          </p:pic>
          <p:pic>
            <p:nvPicPr>
              <p:cNvPr id="4148" name="Picture 52" descr="Background_INE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xmlns="" val="641553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25538"/>
            <a:ext cx="8229600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304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124075" y="0"/>
            <a:ext cx="5761038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title style</a:t>
            </a:r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395288" y="6381750"/>
            <a:ext cx="8208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76238" y="6402388"/>
            <a:ext cx="2179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sz="1200" b="1">
                <a:solidFill>
                  <a:srgbClr val="000000"/>
                </a:solidFill>
              </a:rPr>
              <a:t>Home page</a:t>
            </a:r>
            <a:r>
              <a:rPr lang="pt-PT" sz="1200">
                <a:solidFill>
                  <a:srgbClr val="000000"/>
                </a:solidFill>
                <a:latin typeface="Arial" charset="0"/>
              </a:rPr>
              <a:t>: </a:t>
            </a:r>
            <a:r>
              <a:rPr lang="pt-PT" sz="1200" u="sng">
                <a:solidFill>
                  <a:srgbClr val="0033CC"/>
                </a:solidFill>
                <a:latin typeface="Arial" charset="0"/>
              </a:rPr>
              <a:t>www.ine.gov.mz</a:t>
            </a:r>
          </a:p>
        </p:txBody>
      </p:sp>
      <p:grpSp>
        <p:nvGrpSpPr>
          <p:cNvPr id="1032" name="Group 10"/>
          <p:cNvGrpSpPr>
            <a:grpSpLocks/>
          </p:cNvGrpSpPr>
          <p:nvPr/>
        </p:nvGrpSpPr>
        <p:grpSpPr bwMode="auto">
          <a:xfrm>
            <a:off x="14288" y="68263"/>
            <a:ext cx="1965325" cy="768350"/>
            <a:chOff x="2435" y="762"/>
            <a:chExt cx="2367" cy="906"/>
          </a:xfrm>
        </p:grpSpPr>
        <p:sp>
          <p:nvSpPr>
            <p:cNvPr id="4107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435" y="762"/>
              <a:ext cx="1943" cy="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PT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2483" y="942"/>
              <a:ext cx="809" cy="440"/>
            </a:xfrm>
            <a:custGeom>
              <a:avLst/>
              <a:gdLst/>
              <a:ahLst/>
              <a:cxnLst>
                <a:cxn ang="0">
                  <a:pos x="548" y="55"/>
                </a:cxn>
                <a:cxn ang="0">
                  <a:pos x="769" y="363"/>
                </a:cxn>
                <a:cxn ang="0">
                  <a:pos x="1106" y="979"/>
                </a:cxn>
                <a:cxn ang="0">
                  <a:pos x="1306" y="1083"/>
                </a:cxn>
                <a:cxn ang="0">
                  <a:pos x="1473" y="941"/>
                </a:cxn>
                <a:cxn ang="0">
                  <a:pos x="1666" y="917"/>
                </a:cxn>
                <a:cxn ang="0">
                  <a:pos x="1911" y="1025"/>
                </a:cxn>
                <a:cxn ang="0">
                  <a:pos x="2190" y="1352"/>
                </a:cxn>
                <a:cxn ang="0">
                  <a:pos x="2423" y="1644"/>
                </a:cxn>
                <a:cxn ang="0">
                  <a:pos x="2741" y="1557"/>
                </a:cxn>
                <a:cxn ang="0">
                  <a:pos x="3006" y="1477"/>
                </a:cxn>
                <a:cxn ang="0">
                  <a:pos x="3268" y="1568"/>
                </a:cxn>
                <a:cxn ang="0">
                  <a:pos x="3739" y="2372"/>
                </a:cxn>
                <a:cxn ang="0">
                  <a:pos x="4116" y="2986"/>
                </a:cxn>
                <a:cxn ang="0">
                  <a:pos x="4267" y="2863"/>
                </a:cxn>
                <a:cxn ang="0">
                  <a:pos x="4416" y="2694"/>
                </a:cxn>
                <a:cxn ang="0">
                  <a:pos x="4789" y="2349"/>
                </a:cxn>
                <a:cxn ang="0">
                  <a:pos x="4985" y="2161"/>
                </a:cxn>
                <a:cxn ang="0">
                  <a:pos x="5100" y="2055"/>
                </a:cxn>
                <a:cxn ang="0">
                  <a:pos x="5292" y="1881"/>
                </a:cxn>
                <a:cxn ang="0">
                  <a:pos x="5534" y="1665"/>
                </a:cxn>
                <a:cxn ang="0">
                  <a:pos x="5801" y="1394"/>
                </a:cxn>
                <a:cxn ang="0">
                  <a:pos x="5976" y="1236"/>
                </a:cxn>
                <a:cxn ang="0">
                  <a:pos x="6234" y="1010"/>
                </a:cxn>
                <a:cxn ang="0">
                  <a:pos x="6610" y="661"/>
                </a:cxn>
                <a:cxn ang="0">
                  <a:pos x="6980" y="511"/>
                </a:cxn>
                <a:cxn ang="0">
                  <a:pos x="7107" y="564"/>
                </a:cxn>
                <a:cxn ang="0">
                  <a:pos x="7200" y="647"/>
                </a:cxn>
                <a:cxn ang="0">
                  <a:pos x="7278" y="893"/>
                </a:cxn>
                <a:cxn ang="0">
                  <a:pos x="7206" y="1091"/>
                </a:cxn>
                <a:cxn ang="0">
                  <a:pos x="6993" y="1313"/>
                </a:cxn>
                <a:cxn ang="0">
                  <a:pos x="6772" y="1518"/>
                </a:cxn>
                <a:cxn ang="0">
                  <a:pos x="6698" y="1590"/>
                </a:cxn>
                <a:cxn ang="0">
                  <a:pos x="6567" y="1729"/>
                </a:cxn>
                <a:cxn ang="0">
                  <a:pos x="6468" y="1801"/>
                </a:cxn>
                <a:cxn ang="0">
                  <a:pos x="6247" y="2013"/>
                </a:cxn>
                <a:cxn ang="0">
                  <a:pos x="6002" y="2213"/>
                </a:cxn>
                <a:cxn ang="0">
                  <a:pos x="5906" y="2339"/>
                </a:cxn>
                <a:cxn ang="0">
                  <a:pos x="5764" y="2456"/>
                </a:cxn>
                <a:cxn ang="0">
                  <a:pos x="5657" y="2556"/>
                </a:cxn>
                <a:cxn ang="0">
                  <a:pos x="5363" y="2824"/>
                </a:cxn>
                <a:cxn ang="0">
                  <a:pos x="5254" y="2903"/>
                </a:cxn>
                <a:cxn ang="0">
                  <a:pos x="5031" y="3138"/>
                </a:cxn>
                <a:cxn ang="0">
                  <a:pos x="4804" y="3349"/>
                </a:cxn>
                <a:cxn ang="0">
                  <a:pos x="4430" y="3698"/>
                </a:cxn>
                <a:cxn ang="0">
                  <a:pos x="3995" y="3951"/>
                </a:cxn>
                <a:cxn ang="0">
                  <a:pos x="3767" y="3894"/>
                </a:cxn>
                <a:cxn ang="0">
                  <a:pos x="3441" y="3333"/>
                </a:cxn>
                <a:cxn ang="0">
                  <a:pos x="2719" y="2336"/>
                </a:cxn>
                <a:cxn ang="0">
                  <a:pos x="2298" y="2455"/>
                </a:cxn>
                <a:cxn ang="0">
                  <a:pos x="2082" y="2384"/>
                </a:cxn>
                <a:cxn ang="0">
                  <a:pos x="1765" y="2016"/>
                </a:cxn>
                <a:cxn ang="0">
                  <a:pos x="1537" y="1905"/>
                </a:cxn>
                <a:cxn ang="0">
                  <a:pos x="1405" y="2047"/>
                </a:cxn>
                <a:cxn ang="0">
                  <a:pos x="1310" y="2108"/>
                </a:cxn>
                <a:cxn ang="0">
                  <a:pos x="1047" y="2143"/>
                </a:cxn>
                <a:cxn ang="0">
                  <a:pos x="897" y="2065"/>
                </a:cxn>
                <a:cxn ang="0">
                  <a:pos x="478" y="1352"/>
                </a:cxn>
                <a:cxn ang="0">
                  <a:pos x="33" y="531"/>
                </a:cxn>
                <a:cxn ang="0">
                  <a:pos x="2" y="286"/>
                </a:cxn>
                <a:cxn ang="0">
                  <a:pos x="90" y="100"/>
                </a:cxn>
                <a:cxn ang="0">
                  <a:pos x="315" y="3"/>
                </a:cxn>
              </a:cxnLst>
              <a:rect l="0" t="0" r="r" b="b"/>
              <a:pathLst>
                <a:path w="7278" h="3954">
                  <a:moveTo>
                    <a:pt x="346" y="0"/>
                  </a:moveTo>
                  <a:lnTo>
                    <a:pt x="376" y="2"/>
                  </a:lnTo>
                  <a:lnTo>
                    <a:pt x="403" y="5"/>
                  </a:lnTo>
                  <a:lnTo>
                    <a:pt x="428" y="9"/>
                  </a:lnTo>
                  <a:lnTo>
                    <a:pt x="451" y="14"/>
                  </a:lnTo>
                  <a:lnTo>
                    <a:pt x="473" y="20"/>
                  </a:lnTo>
                  <a:lnTo>
                    <a:pt x="492" y="27"/>
                  </a:lnTo>
                  <a:lnTo>
                    <a:pt x="512" y="36"/>
                  </a:lnTo>
                  <a:lnTo>
                    <a:pt x="531" y="44"/>
                  </a:lnTo>
                  <a:lnTo>
                    <a:pt x="548" y="55"/>
                  </a:lnTo>
                  <a:lnTo>
                    <a:pt x="565" y="68"/>
                  </a:lnTo>
                  <a:lnTo>
                    <a:pt x="581" y="81"/>
                  </a:lnTo>
                  <a:lnTo>
                    <a:pt x="598" y="98"/>
                  </a:lnTo>
                  <a:lnTo>
                    <a:pt x="615" y="114"/>
                  </a:lnTo>
                  <a:lnTo>
                    <a:pt x="632" y="134"/>
                  </a:lnTo>
                  <a:lnTo>
                    <a:pt x="650" y="155"/>
                  </a:lnTo>
                  <a:lnTo>
                    <a:pt x="668" y="179"/>
                  </a:lnTo>
                  <a:lnTo>
                    <a:pt x="702" y="240"/>
                  </a:lnTo>
                  <a:lnTo>
                    <a:pt x="736" y="301"/>
                  </a:lnTo>
                  <a:lnTo>
                    <a:pt x="769" y="363"/>
                  </a:lnTo>
                  <a:lnTo>
                    <a:pt x="803" y="424"/>
                  </a:lnTo>
                  <a:lnTo>
                    <a:pt x="837" y="487"/>
                  </a:lnTo>
                  <a:lnTo>
                    <a:pt x="870" y="548"/>
                  </a:lnTo>
                  <a:lnTo>
                    <a:pt x="903" y="609"/>
                  </a:lnTo>
                  <a:lnTo>
                    <a:pt x="937" y="671"/>
                  </a:lnTo>
                  <a:lnTo>
                    <a:pt x="971" y="732"/>
                  </a:lnTo>
                  <a:lnTo>
                    <a:pt x="1005" y="793"/>
                  </a:lnTo>
                  <a:lnTo>
                    <a:pt x="1039" y="856"/>
                  </a:lnTo>
                  <a:lnTo>
                    <a:pt x="1072" y="917"/>
                  </a:lnTo>
                  <a:lnTo>
                    <a:pt x="1106" y="979"/>
                  </a:lnTo>
                  <a:lnTo>
                    <a:pt x="1140" y="1040"/>
                  </a:lnTo>
                  <a:lnTo>
                    <a:pt x="1174" y="1101"/>
                  </a:lnTo>
                  <a:lnTo>
                    <a:pt x="1208" y="1164"/>
                  </a:lnTo>
                  <a:lnTo>
                    <a:pt x="1221" y="1167"/>
                  </a:lnTo>
                  <a:lnTo>
                    <a:pt x="1235" y="1171"/>
                  </a:lnTo>
                  <a:lnTo>
                    <a:pt x="1246" y="1156"/>
                  </a:lnTo>
                  <a:lnTo>
                    <a:pt x="1257" y="1141"/>
                  </a:lnTo>
                  <a:lnTo>
                    <a:pt x="1268" y="1127"/>
                  </a:lnTo>
                  <a:lnTo>
                    <a:pt x="1280" y="1111"/>
                  </a:lnTo>
                  <a:lnTo>
                    <a:pt x="1306" y="1083"/>
                  </a:lnTo>
                  <a:lnTo>
                    <a:pt x="1332" y="1056"/>
                  </a:lnTo>
                  <a:lnTo>
                    <a:pt x="1362" y="1030"/>
                  </a:lnTo>
                  <a:lnTo>
                    <a:pt x="1391" y="1006"/>
                  </a:lnTo>
                  <a:lnTo>
                    <a:pt x="1422" y="985"/>
                  </a:lnTo>
                  <a:lnTo>
                    <a:pt x="1453" y="964"/>
                  </a:lnTo>
                  <a:lnTo>
                    <a:pt x="1455" y="958"/>
                  </a:lnTo>
                  <a:lnTo>
                    <a:pt x="1457" y="954"/>
                  </a:lnTo>
                  <a:lnTo>
                    <a:pt x="1460" y="950"/>
                  </a:lnTo>
                  <a:lnTo>
                    <a:pt x="1465" y="946"/>
                  </a:lnTo>
                  <a:lnTo>
                    <a:pt x="1473" y="941"/>
                  </a:lnTo>
                  <a:lnTo>
                    <a:pt x="1482" y="937"/>
                  </a:lnTo>
                  <a:lnTo>
                    <a:pt x="1493" y="933"/>
                  </a:lnTo>
                  <a:lnTo>
                    <a:pt x="1504" y="929"/>
                  </a:lnTo>
                  <a:lnTo>
                    <a:pt x="1514" y="923"/>
                  </a:lnTo>
                  <a:lnTo>
                    <a:pt x="1525" y="917"/>
                  </a:lnTo>
                  <a:lnTo>
                    <a:pt x="1553" y="917"/>
                  </a:lnTo>
                  <a:lnTo>
                    <a:pt x="1582" y="917"/>
                  </a:lnTo>
                  <a:lnTo>
                    <a:pt x="1610" y="917"/>
                  </a:lnTo>
                  <a:lnTo>
                    <a:pt x="1638" y="917"/>
                  </a:lnTo>
                  <a:lnTo>
                    <a:pt x="1666" y="917"/>
                  </a:lnTo>
                  <a:lnTo>
                    <a:pt x="1694" y="917"/>
                  </a:lnTo>
                  <a:lnTo>
                    <a:pt x="1722" y="917"/>
                  </a:lnTo>
                  <a:lnTo>
                    <a:pt x="1751" y="917"/>
                  </a:lnTo>
                  <a:lnTo>
                    <a:pt x="1776" y="929"/>
                  </a:lnTo>
                  <a:lnTo>
                    <a:pt x="1800" y="943"/>
                  </a:lnTo>
                  <a:lnTo>
                    <a:pt x="1823" y="958"/>
                  </a:lnTo>
                  <a:lnTo>
                    <a:pt x="1846" y="974"/>
                  </a:lnTo>
                  <a:lnTo>
                    <a:pt x="1868" y="990"/>
                  </a:lnTo>
                  <a:lnTo>
                    <a:pt x="1890" y="1006"/>
                  </a:lnTo>
                  <a:lnTo>
                    <a:pt x="1911" y="1025"/>
                  </a:lnTo>
                  <a:lnTo>
                    <a:pt x="1932" y="1044"/>
                  </a:lnTo>
                  <a:lnTo>
                    <a:pt x="1953" y="1063"/>
                  </a:lnTo>
                  <a:lnTo>
                    <a:pt x="1973" y="1083"/>
                  </a:lnTo>
                  <a:lnTo>
                    <a:pt x="1992" y="1103"/>
                  </a:lnTo>
                  <a:lnTo>
                    <a:pt x="2012" y="1124"/>
                  </a:lnTo>
                  <a:lnTo>
                    <a:pt x="2050" y="1167"/>
                  </a:lnTo>
                  <a:lnTo>
                    <a:pt x="2086" y="1212"/>
                  </a:lnTo>
                  <a:lnTo>
                    <a:pt x="2122" y="1258"/>
                  </a:lnTo>
                  <a:lnTo>
                    <a:pt x="2157" y="1305"/>
                  </a:lnTo>
                  <a:lnTo>
                    <a:pt x="2190" y="1352"/>
                  </a:lnTo>
                  <a:lnTo>
                    <a:pt x="2223" y="1400"/>
                  </a:lnTo>
                  <a:lnTo>
                    <a:pt x="2287" y="1494"/>
                  </a:lnTo>
                  <a:lnTo>
                    <a:pt x="2351" y="1583"/>
                  </a:lnTo>
                  <a:lnTo>
                    <a:pt x="2356" y="1585"/>
                  </a:lnTo>
                  <a:lnTo>
                    <a:pt x="2361" y="1587"/>
                  </a:lnTo>
                  <a:lnTo>
                    <a:pt x="2366" y="1591"/>
                  </a:lnTo>
                  <a:lnTo>
                    <a:pt x="2369" y="1595"/>
                  </a:lnTo>
                  <a:lnTo>
                    <a:pt x="2380" y="1611"/>
                  </a:lnTo>
                  <a:lnTo>
                    <a:pt x="2396" y="1643"/>
                  </a:lnTo>
                  <a:lnTo>
                    <a:pt x="2423" y="1644"/>
                  </a:lnTo>
                  <a:lnTo>
                    <a:pt x="2449" y="1644"/>
                  </a:lnTo>
                  <a:lnTo>
                    <a:pt x="2475" y="1642"/>
                  </a:lnTo>
                  <a:lnTo>
                    <a:pt x="2500" y="1639"/>
                  </a:lnTo>
                  <a:lnTo>
                    <a:pt x="2525" y="1633"/>
                  </a:lnTo>
                  <a:lnTo>
                    <a:pt x="2550" y="1628"/>
                  </a:lnTo>
                  <a:lnTo>
                    <a:pt x="2574" y="1621"/>
                  </a:lnTo>
                  <a:lnTo>
                    <a:pt x="2600" y="1614"/>
                  </a:lnTo>
                  <a:lnTo>
                    <a:pt x="2647" y="1596"/>
                  </a:lnTo>
                  <a:lnTo>
                    <a:pt x="2694" y="1577"/>
                  </a:lnTo>
                  <a:lnTo>
                    <a:pt x="2741" y="1557"/>
                  </a:lnTo>
                  <a:lnTo>
                    <a:pt x="2788" y="1537"/>
                  </a:lnTo>
                  <a:lnTo>
                    <a:pt x="2810" y="1527"/>
                  </a:lnTo>
                  <a:lnTo>
                    <a:pt x="2834" y="1519"/>
                  </a:lnTo>
                  <a:lnTo>
                    <a:pt x="2859" y="1510"/>
                  </a:lnTo>
                  <a:lnTo>
                    <a:pt x="2883" y="1502"/>
                  </a:lnTo>
                  <a:lnTo>
                    <a:pt x="2907" y="1495"/>
                  </a:lnTo>
                  <a:lnTo>
                    <a:pt x="2931" y="1489"/>
                  </a:lnTo>
                  <a:lnTo>
                    <a:pt x="2956" y="1484"/>
                  </a:lnTo>
                  <a:lnTo>
                    <a:pt x="2980" y="1480"/>
                  </a:lnTo>
                  <a:lnTo>
                    <a:pt x="3006" y="1477"/>
                  </a:lnTo>
                  <a:lnTo>
                    <a:pt x="3031" y="1477"/>
                  </a:lnTo>
                  <a:lnTo>
                    <a:pt x="3057" y="1477"/>
                  </a:lnTo>
                  <a:lnTo>
                    <a:pt x="3085" y="1479"/>
                  </a:lnTo>
                  <a:lnTo>
                    <a:pt x="3112" y="1484"/>
                  </a:lnTo>
                  <a:lnTo>
                    <a:pt x="3139" y="1490"/>
                  </a:lnTo>
                  <a:lnTo>
                    <a:pt x="3168" y="1499"/>
                  </a:lnTo>
                  <a:lnTo>
                    <a:pt x="3196" y="1510"/>
                  </a:lnTo>
                  <a:lnTo>
                    <a:pt x="3220" y="1530"/>
                  </a:lnTo>
                  <a:lnTo>
                    <a:pt x="3244" y="1548"/>
                  </a:lnTo>
                  <a:lnTo>
                    <a:pt x="3268" y="1568"/>
                  </a:lnTo>
                  <a:lnTo>
                    <a:pt x="3292" y="1587"/>
                  </a:lnTo>
                  <a:lnTo>
                    <a:pt x="3341" y="1675"/>
                  </a:lnTo>
                  <a:lnTo>
                    <a:pt x="3392" y="1761"/>
                  </a:lnTo>
                  <a:lnTo>
                    <a:pt x="3441" y="1848"/>
                  </a:lnTo>
                  <a:lnTo>
                    <a:pt x="3491" y="1936"/>
                  </a:lnTo>
                  <a:lnTo>
                    <a:pt x="3540" y="2022"/>
                  </a:lnTo>
                  <a:lnTo>
                    <a:pt x="3590" y="2109"/>
                  </a:lnTo>
                  <a:lnTo>
                    <a:pt x="3640" y="2197"/>
                  </a:lnTo>
                  <a:lnTo>
                    <a:pt x="3689" y="2284"/>
                  </a:lnTo>
                  <a:lnTo>
                    <a:pt x="3739" y="2372"/>
                  </a:lnTo>
                  <a:lnTo>
                    <a:pt x="3788" y="2459"/>
                  </a:lnTo>
                  <a:lnTo>
                    <a:pt x="3838" y="2546"/>
                  </a:lnTo>
                  <a:lnTo>
                    <a:pt x="3888" y="2634"/>
                  </a:lnTo>
                  <a:lnTo>
                    <a:pt x="3938" y="2721"/>
                  </a:lnTo>
                  <a:lnTo>
                    <a:pt x="3987" y="2807"/>
                  </a:lnTo>
                  <a:lnTo>
                    <a:pt x="4037" y="2895"/>
                  </a:lnTo>
                  <a:lnTo>
                    <a:pt x="4086" y="2982"/>
                  </a:lnTo>
                  <a:lnTo>
                    <a:pt x="4096" y="2984"/>
                  </a:lnTo>
                  <a:lnTo>
                    <a:pt x="4106" y="2985"/>
                  </a:lnTo>
                  <a:lnTo>
                    <a:pt x="4116" y="2986"/>
                  </a:lnTo>
                  <a:lnTo>
                    <a:pt x="4127" y="2989"/>
                  </a:lnTo>
                  <a:lnTo>
                    <a:pt x="4127" y="2978"/>
                  </a:lnTo>
                  <a:lnTo>
                    <a:pt x="4127" y="2969"/>
                  </a:lnTo>
                  <a:lnTo>
                    <a:pt x="4143" y="2958"/>
                  </a:lnTo>
                  <a:lnTo>
                    <a:pt x="4162" y="2945"/>
                  </a:lnTo>
                  <a:lnTo>
                    <a:pt x="4181" y="2931"/>
                  </a:lnTo>
                  <a:lnTo>
                    <a:pt x="4202" y="2915"/>
                  </a:lnTo>
                  <a:lnTo>
                    <a:pt x="4224" y="2899"/>
                  </a:lnTo>
                  <a:lnTo>
                    <a:pt x="4245" y="2880"/>
                  </a:lnTo>
                  <a:lnTo>
                    <a:pt x="4267" y="2863"/>
                  </a:lnTo>
                  <a:lnTo>
                    <a:pt x="4287" y="2844"/>
                  </a:lnTo>
                  <a:lnTo>
                    <a:pt x="4307" y="2825"/>
                  </a:lnTo>
                  <a:lnTo>
                    <a:pt x="4327" y="2806"/>
                  </a:lnTo>
                  <a:lnTo>
                    <a:pt x="4345" y="2788"/>
                  </a:lnTo>
                  <a:lnTo>
                    <a:pt x="4362" y="2769"/>
                  </a:lnTo>
                  <a:lnTo>
                    <a:pt x="4376" y="2751"/>
                  </a:lnTo>
                  <a:lnTo>
                    <a:pt x="4388" y="2733"/>
                  </a:lnTo>
                  <a:lnTo>
                    <a:pt x="4398" y="2717"/>
                  </a:lnTo>
                  <a:lnTo>
                    <a:pt x="4405" y="2701"/>
                  </a:lnTo>
                  <a:lnTo>
                    <a:pt x="4416" y="2694"/>
                  </a:lnTo>
                  <a:lnTo>
                    <a:pt x="4434" y="2681"/>
                  </a:lnTo>
                  <a:lnTo>
                    <a:pt x="4454" y="2662"/>
                  </a:lnTo>
                  <a:lnTo>
                    <a:pt x="4480" y="2640"/>
                  </a:lnTo>
                  <a:lnTo>
                    <a:pt x="4539" y="2588"/>
                  </a:lnTo>
                  <a:lnTo>
                    <a:pt x="4603" y="2529"/>
                  </a:lnTo>
                  <a:lnTo>
                    <a:pt x="4669" y="2468"/>
                  </a:lnTo>
                  <a:lnTo>
                    <a:pt x="4726" y="2412"/>
                  </a:lnTo>
                  <a:lnTo>
                    <a:pt x="4752" y="2387"/>
                  </a:lnTo>
                  <a:lnTo>
                    <a:pt x="4772" y="2366"/>
                  </a:lnTo>
                  <a:lnTo>
                    <a:pt x="4789" y="2349"/>
                  </a:lnTo>
                  <a:lnTo>
                    <a:pt x="4800" y="2336"/>
                  </a:lnTo>
                  <a:lnTo>
                    <a:pt x="4816" y="2322"/>
                  </a:lnTo>
                  <a:lnTo>
                    <a:pt x="4832" y="2308"/>
                  </a:lnTo>
                  <a:lnTo>
                    <a:pt x="4849" y="2293"/>
                  </a:lnTo>
                  <a:lnTo>
                    <a:pt x="4865" y="2277"/>
                  </a:lnTo>
                  <a:lnTo>
                    <a:pt x="4899" y="2243"/>
                  </a:lnTo>
                  <a:lnTo>
                    <a:pt x="4933" y="2209"/>
                  </a:lnTo>
                  <a:lnTo>
                    <a:pt x="4950" y="2192"/>
                  </a:lnTo>
                  <a:lnTo>
                    <a:pt x="4968" y="2176"/>
                  </a:lnTo>
                  <a:lnTo>
                    <a:pt x="4985" y="2161"/>
                  </a:lnTo>
                  <a:lnTo>
                    <a:pt x="5004" y="2147"/>
                  </a:lnTo>
                  <a:lnTo>
                    <a:pt x="5021" y="2133"/>
                  </a:lnTo>
                  <a:lnTo>
                    <a:pt x="5040" y="2121"/>
                  </a:lnTo>
                  <a:lnTo>
                    <a:pt x="5059" y="2112"/>
                  </a:lnTo>
                  <a:lnTo>
                    <a:pt x="5078" y="2103"/>
                  </a:lnTo>
                  <a:lnTo>
                    <a:pt x="5079" y="2093"/>
                  </a:lnTo>
                  <a:lnTo>
                    <a:pt x="5081" y="2084"/>
                  </a:lnTo>
                  <a:lnTo>
                    <a:pt x="5087" y="2075"/>
                  </a:lnTo>
                  <a:lnTo>
                    <a:pt x="5092" y="2065"/>
                  </a:lnTo>
                  <a:lnTo>
                    <a:pt x="5100" y="2055"/>
                  </a:lnTo>
                  <a:lnTo>
                    <a:pt x="5109" y="2045"/>
                  </a:lnTo>
                  <a:lnTo>
                    <a:pt x="5118" y="2036"/>
                  </a:lnTo>
                  <a:lnTo>
                    <a:pt x="5127" y="2028"/>
                  </a:lnTo>
                  <a:lnTo>
                    <a:pt x="5169" y="1994"/>
                  </a:lnTo>
                  <a:lnTo>
                    <a:pt x="5203" y="1970"/>
                  </a:lnTo>
                  <a:lnTo>
                    <a:pt x="5207" y="1963"/>
                  </a:lnTo>
                  <a:lnTo>
                    <a:pt x="5217" y="1953"/>
                  </a:lnTo>
                  <a:lnTo>
                    <a:pt x="5231" y="1939"/>
                  </a:lnTo>
                  <a:lnTo>
                    <a:pt x="5249" y="1922"/>
                  </a:lnTo>
                  <a:lnTo>
                    <a:pt x="5292" y="1881"/>
                  </a:lnTo>
                  <a:lnTo>
                    <a:pt x="5341" y="1835"/>
                  </a:lnTo>
                  <a:lnTo>
                    <a:pt x="5392" y="1789"/>
                  </a:lnTo>
                  <a:lnTo>
                    <a:pt x="5437" y="1748"/>
                  </a:lnTo>
                  <a:lnTo>
                    <a:pt x="5455" y="1729"/>
                  </a:lnTo>
                  <a:lnTo>
                    <a:pt x="5469" y="1715"/>
                  </a:lnTo>
                  <a:lnTo>
                    <a:pt x="5480" y="1704"/>
                  </a:lnTo>
                  <a:lnTo>
                    <a:pt x="5486" y="1697"/>
                  </a:lnTo>
                  <a:lnTo>
                    <a:pt x="5502" y="1687"/>
                  </a:lnTo>
                  <a:lnTo>
                    <a:pt x="5518" y="1676"/>
                  </a:lnTo>
                  <a:lnTo>
                    <a:pt x="5534" y="1665"/>
                  </a:lnTo>
                  <a:lnTo>
                    <a:pt x="5549" y="1654"/>
                  </a:lnTo>
                  <a:lnTo>
                    <a:pt x="5580" y="1629"/>
                  </a:lnTo>
                  <a:lnTo>
                    <a:pt x="5608" y="1602"/>
                  </a:lnTo>
                  <a:lnTo>
                    <a:pt x="5636" y="1574"/>
                  </a:lnTo>
                  <a:lnTo>
                    <a:pt x="5665" y="1545"/>
                  </a:lnTo>
                  <a:lnTo>
                    <a:pt x="5692" y="1515"/>
                  </a:lnTo>
                  <a:lnTo>
                    <a:pt x="5719" y="1485"/>
                  </a:lnTo>
                  <a:lnTo>
                    <a:pt x="5747" y="1454"/>
                  </a:lnTo>
                  <a:lnTo>
                    <a:pt x="5774" y="1424"/>
                  </a:lnTo>
                  <a:lnTo>
                    <a:pt x="5801" y="1394"/>
                  </a:lnTo>
                  <a:lnTo>
                    <a:pt x="5830" y="1365"/>
                  </a:lnTo>
                  <a:lnTo>
                    <a:pt x="5858" y="1337"/>
                  </a:lnTo>
                  <a:lnTo>
                    <a:pt x="5888" y="1311"/>
                  </a:lnTo>
                  <a:lnTo>
                    <a:pt x="5903" y="1299"/>
                  </a:lnTo>
                  <a:lnTo>
                    <a:pt x="5918" y="1287"/>
                  </a:lnTo>
                  <a:lnTo>
                    <a:pt x="5934" y="1276"/>
                  </a:lnTo>
                  <a:lnTo>
                    <a:pt x="5950" y="1265"/>
                  </a:lnTo>
                  <a:lnTo>
                    <a:pt x="5955" y="1258"/>
                  </a:lnTo>
                  <a:lnTo>
                    <a:pt x="5964" y="1248"/>
                  </a:lnTo>
                  <a:lnTo>
                    <a:pt x="5976" y="1236"/>
                  </a:lnTo>
                  <a:lnTo>
                    <a:pt x="5991" y="1222"/>
                  </a:lnTo>
                  <a:lnTo>
                    <a:pt x="6027" y="1188"/>
                  </a:lnTo>
                  <a:lnTo>
                    <a:pt x="6069" y="1152"/>
                  </a:lnTo>
                  <a:lnTo>
                    <a:pt x="6111" y="1116"/>
                  </a:lnTo>
                  <a:lnTo>
                    <a:pt x="6149" y="1085"/>
                  </a:lnTo>
                  <a:lnTo>
                    <a:pt x="6165" y="1072"/>
                  </a:lnTo>
                  <a:lnTo>
                    <a:pt x="6179" y="1061"/>
                  </a:lnTo>
                  <a:lnTo>
                    <a:pt x="6190" y="1054"/>
                  </a:lnTo>
                  <a:lnTo>
                    <a:pt x="6199" y="1050"/>
                  </a:lnTo>
                  <a:lnTo>
                    <a:pt x="6234" y="1010"/>
                  </a:lnTo>
                  <a:lnTo>
                    <a:pt x="6270" y="971"/>
                  </a:lnTo>
                  <a:lnTo>
                    <a:pt x="6305" y="933"/>
                  </a:lnTo>
                  <a:lnTo>
                    <a:pt x="6342" y="897"/>
                  </a:lnTo>
                  <a:lnTo>
                    <a:pt x="6378" y="861"/>
                  </a:lnTo>
                  <a:lnTo>
                    <a:pt x="6416" y="826"/>
                  </a:lnTo>
                  <a:lnTo>
                    <a:pt x="6454" y="791"/>
                  </a:lnTo>
                  <a:lnTo>
                    <a:pt x="6492" y="757"/>
                  </a:lnTo>
                  <a:lnTo>
                    <a:pt x="6531" y="725"/>
                  </a:lnTo>
                  <a:lnTo>
                    <a:pt x="6570" y="693"/>
                  </a:lnTo>
                  <a:lnTo>
                    <a:pt x="6610" y="661"/>
                  </a:lnTo>
                  <a:lnTo>
                    <a:pt x="6651" y="630"/>
                  </a:lnTo>
                  <a:lnTo>
                    <a:pt x="6692" y="599"/>
                  </a:lnTo>
                  <a:lnTo>
                    <a:pt x="6734" y="570"/>
                  </a:lnTo>
                  <a:lnTo>
                    <a:pt x="6777" y="540"/>
                  </a:lnTo>
                  <a:lnTo>
                    <a:pt x="6819" y="511"/>
                  </a:lnTo>
                  <a:lnTo>
                    <a:pt x="6856" y="510"/>
                  </a:lnTo>
                  <a:lnTo>
                    <a:pt x="6892" y="508"/>
                  </a:lnTo>
                  <a:lnTo>
                    <a:pt x="6928" y="507"/>
                  </a:lnTo>
                  <a:lnTo>
                    <a:pt x="6964" y="508"/>
                  </a:lnTo>
                  <a:lnTo>
                    <a:pt x="6980" y="511"/>
                  </a:lnTo>
                  <a:lnTo>
                    <a:pt x="6998" y="513"/>
                  </a:lnTo>
                  <a:lnTo>
                    <a:pt x="7014" y="517"/>
                  </a:lnTo>
                  <a:lnTo>
                    <a:pt x="7029" y="524"/>
                  </a:lnTo>
                  <a:lnTo>
                    <a:pt x="7044" y="530"/>
                  </a:lnTo>
                  <a:lnTo>
                    <a:pt x="7059" y="540"/>
                  </a:lnTo>
                  <a:lnTo>
                    <a:pt x="7065" y="546"/>
                  </a:lnTo>
                  <a:lnTo>
                    <a:pt x="7072" y="551"/>
                  </a:lnTo>
                  <a:lnTo>
                    <a:pt x="7078" y="558"/>
                  </a:lnTo>
                  <a:lnTo>
                    <a:pt x="7085" y="564"/>
                  </a:lnTo>
                  <a:lnTo>
                    <a:pt x="7107" y="564"/>
                  </a:lnTo>
                  <a:lnTo>
                    <a:pt x="7130" y="564"/>
                  </a:lnTo>
                  <a:lnTo>
                    <a:pt x="7153" y="564"/>
                  </a:lnTo>
                  <a:lnTo>
                    <a:pt x="7176" y="564"/>
                  </a:lnTo>
                  <a:lnTo>
                    <a:pt x="7169" y="576"/>
                  </a:lnTo>
                  <a:lnTo>
                    <a:pt x="7162" y="588"/>
                  </a:lnTo>
                  <a:lnTo>
                    <a:pt x="7156" y="600"/>
                  </a:lnTo>
                  <a:lnTo>
                    <a:pt x="7150" y="612"/>
                  </a:lnTo>
                  <a:lnTo>
                    <a:pt x="7166" y="615"/>
                  </a:lnTo>
                  <a:lnTo>
                    <a:pt x="7182" y="618"/>
                  </a:lnTo>
                  <a:lnTo>
                    <a:pt x="7200" y="647"/>
                  </a:lnTo>
                  <a:lnTo>
                    <a:pt x="7216" y="674"/>
                  </a:lnTo>
                  <a:lnTo>
                    <a:pt x="7230" y="702"/>
                  </a:lnTo>
                  <a:lnTo>
                    <a:pt x="7242" y="728"/>
                  </a:lnTo>
                  <a:lnTo>
                    <a:pt x="7252" y="753"/>
                  </a:lnTo>
                  <a:lnTo>
                    <a:pt x="7261" y="778"/>
                  </a:lnTo>
                  <a:lnTo>
                    <a:pt x="7267" y="802"/>
                  </a:lnTo>
                  <a:lnTo>
                    <a:pt x="7273" y="826"/>
                  </a:lnTo>
                  <a:lnTo>
                    <a:pt x="7276" y="849"/>
                  </a:lnTo>
                  <a:lnTo>
                    <a:pt x="7278" y="871"/>
                  </a:lnTo>
                  <a:lnTo>
                    <a:pt x="7278" y="893"/>
                  </a:lnTo>
                  <a:lnTo>
                    <a:pt x="7277" y="915"/>
                  </a:lnTo>
                  <a:lnTo>
                    <a:pt x="7274" y="935"/>
                  </a:lnTo>
                  <a:lnTo>
                    <a:pt x="7271" y="955"/>
                  </a:lnTo>
                  <a:lnTo>
                    <a:pt x="7265" y="976"/>
                  </a:lnTo>
                  <a:lnTo>
                    <a:pt x="7258" y="996"/>
                  </a:lnTo>
                  <a:lnTo>
                    <a:pt x="7250" y="1015"/>
                  </a:lnTo>
                  <a:lnTo>
                    <a:pt x="7241" y="1034"/>
                  </a:lnTo>
                  <a:lnTo>
                    <a:pt x="7230" y="1053"/>
                  </a:lnTo>
                  <a:lnTo>
                    <a:pt x="7218" y="1072"/>
                  </a:lnTo>
                  <a:lnTo>
                    <a:pt x="7206" y="1091"/>
                  </a:lnTo>
                  <a:lnTo>
                    <a:pt x="7192" y="1109"/>
                  </a:lnTo>
                  <a:lnTo>
                    <a:pt x="7178" y="1128"/>
                  </a:lnTo>
                  <a:lnTo>
                    <a:pt x="7161" y="1146"/>
                  </a:lnTo>
                  <a:lnTo>
                    <a:pt x="7145" y="1165"/>
                  </a:lnTo>
                  <a:lnTo>
                    <a:pt x="7128" y="1183"/>
                  </a:lnTo>
                  <a:lnTo>
                    <a:pt x="7109" y="1202"/>
                  </a:lnTo>
                  <a:lnTo>
                    <a:pt x="7090" y="1220"/>
                  </a:lnTo>
                  <a:lnTo>
                    <a:pt x="7050" y="1258"/>
                  </a:lnTo>
                  <a:lnTo>
                    <a:pt x="7007" y="1297"/>
                  </a:lnTo>
                  <a:lnTo>
                    <a:pt x="6993" y="1313"/>
                  </a:lnTo>
                  <a:lnTo>
                    <a:pt x="6978" y="1331"/>
                  </a:lnTo>
                  <a:lnTo>
                    <a:pt x="6960" y="1347"/>
                  </a:lnTo>
                  <a:lnTo>
                    <a:pt x="6941" y="1364"/>
                  </a:lnTo>
                  <a:lnTo>
                    <a:pt x="6900" y="1397"/>
                  </a:lnTo>
                  <a:lnTo>
                    <a:pt x="6860" y="1431"/>
                  </a:lnTo>
                  <a:lnTo>
                    <a:pt x="6839" y="1449"/>
                  </a:lnTo>
                  <a:lnTo>
                    <a:pt x="6821" y="1465"/>
                  </a:lnTo>
                  <a:lnTo>
                    <a:pt x="6803" y="1483"/>
                  </a:lnTo>
                  <a:lnTo>
                    <a:pt x="6787" y="1500"/>
                  </a:lnTo>
                  <a:lnTo>
                    <a:pt x="6772" y="1518"/>
                  </a:lnTo>
                  <a:lnTo>
                    <a:pt x="6762" y="1535"/>
                  </a:lnTo>
                  <a:lnTo>
                    <a:pt x="6757" y="1544"/>
                  </a:lnTo>
                  <a:lnTo>
                    <a:pt x="6753" y="1551"/>
                  </a:lnTo>
                  <a:lnTo>
                    <a:pt x="6751" y="1560"/>
                  </a:lnTo>
                  <a:lnTo>
                    <a:pt x="6748" y="1569"/>
                  </a:lnTo>
                  <a:lnTo>
                    <a:pt x="6738" y="1572"/>
                  </a:lnTo>
                  <a:lnTo>
                    <a:pt x="6728" y="1575"/>
                  </a:lnTo>
                  <a:lnTo>
                    <a:pt x="6718" y="1580"/>
                  </a:lnTo>
                  <a:lnTo>
                    <a:pt x="6708" y="1584"/>
                  </a:lnTo>
                  <a:lnTo>
                    <a:pt x="6698" y="1590"/>
                  </a:lnTo>
                  <a:lnTo>
                    <a:pt x="6689" y="1596"/>
                  </a:lnTo>
                  <a:lnTo>
                    <a:pt x="6682" y="1603"/>
                  </a:lnTo>
                  <a:lnTo>
                    <a:pt x="6673" y="1609"/>
                  </a:lnTo>
                  <a:lnTo>
                    <a:pt x="6657" y="1625"/>
                  </a:lnTo>
                  <a:lnTo>
                    <a:pt x="6641" y="1642"/>
                  </a:lnTo>
                  <a:lnTo>
                    <a:pt x="6626" y="1660"/>
                  </a:lnTo>
                  <a:lnTo>
                    <a:pt x="6612" y="1677"/>
                  </a:lnTo>
                  <a:lnTo>
                    <a:pt x="6598" y="1696"/>
                  </a:lnTo>
                  <a:lnTo>
                    <a:pt x="6582" y="1713"/>
                  </a:lnTo>
                  <a:lnTo>
                    <a:pt x="6567" y="1729"/>
                  </a:lnTo>
                  <a:lnTo>
                    <a:pt x="6551" y="1745"/>
                  </a:lnTo>
                  <a:lnTo>
                    <a:pt x="6543" y="1751"/>
                  </a:lnTo>
                  <a:lnTo>
                    <a:pt x="6534" y="1758"/>
                  </a:lnTo>
                  <a:lnTo>
                    <a:pt x="6526" y="1763"/>
                  </a:lnTo>
                  <a:lnTo>
                    <a:pt x="6517" y="1769"/>
                  </a:lnTo>
                  <a:lnTo>
                    <a:pt x="6507" y="1773"/>
                  </a:lnTo>
                  <a:lnTo>
                    <a:pt x="6498" y="1777"/>
                  </a:lnTo>
                  <a:lnTo>
                    <a:pt x="6487" y="1781"/>
                  </a:lnTo>
                  <a:lnTo>
                    <a:pt x="6478" y="1782"/>
                  </a:lnTo>
                  <a:lnTo>
                    <a:pt x="6468" y="1801"/>
                  </a:lnTo>
                  <a:lnTo>
                    <a:pt x="6457" y="1820"/>
                  </a:lnTo>
                  <a:lnTo>
                    <a:pt x="6444" y="1838"/>
                  </a:lnTo>
                  <a:lnTo>
                    <a:pt x="6431" y="1855"/>
                  </a:lnTo>
                  <a:lnTo>
                    <a:pt x="6415" y="1872"/>
                  </a:lnTo>
                  <a:lnTo>
                    <a:pt x="6400" y="1889"/>
                  </a:lnTo>
                  <a:lnTo>
                    <a:pt x="6383" y="1905"/>
                  </a:lnTo>
                  <a:lnTo>
                    <a:pt x="6365" y="1922"/>
                  </a:lnTo>
                  <a:lnTo>
                    <a:pt x="6328" y="1953"/>
                  </a:lnTo>
                  <a:lnTo>
                    <a:pt x="6289" y="1983"/>
                  </a:lnTo>
                  <a:lnTo>
                    <a:pt x="6247" y="2013"/>
                  </a:lnTo>
                  <a:lnTo>
                    <a:pt x="6206" y="2043"/>
                  </a:lnTo>
                  <a:lnTo>
                    <a:pt x="6164" y="2072"/>
                  </a:lnTo>
                  <a:lnTo>
                    <a:pt x="6125" y="2102"/>
                  </a:lnTo>
                  <a:lnTo>
                    <a:pt x="6105" y="2117"/>
                  </a:lnTo>
                  <a:lnTo>
                    <a:pt x="6085" y="2132"/>
                  </a:lnTo>
                  <a:lnTo>
                    <a:pt x="6068" y="2148"/>
                  </a:lnTo>
                  <a:lnTo>
                    <a:pt x="6049" y="2164"/>
                  </a:lnTo>
                  <a:lnTo>
                    <a:pt x="6033" y="2179"/>
                  </a:lnTo>
                  <a:lnTo>
                    <a:pt x="6018" y="2196"/>
                  </a:lnTo>
                  <a:lnTo>
                    <a:pt x="6002" y="2213"/>
                  </a:lnTo>
                  <a:lnTo>
                    <a:pt x="5989" y="2230"/>
                  </a:lnTo>
                  <a:lnTo>
                    <a:pt x="5976" y="2247"/>
                  </a:lnTo>
                  <a:lnTo>
                    <a:pt x="5965" y="2265"/>
                  </a:lnTo>
                  <a:lnTo>
                    <a:pt x="5955" y="2283"/>
                  </a:lnTo>
                  <a:lnTo>
                    <a:pt x="5948" y="2302"/>
                  </a:lnTo>
                  <a:lnTo>
                    <a:pt x="5935" y="2302"/>
                  </a:lnTo>
                  <a:lnTo>
                    <a:pt x="5922" y="2302"/>
                  </a:lnTo>
                  <a:lnTo>
                    <a:pt x="5922" y="2315"/>
                  </a:lnTo>
                  <a:lnTo>
                    <a:pt x="5922" y="2330"/>
                  </a:lnTo>
                  <a:lnTo>
                    <a:pt x="5906" y="2339"/>
                  </a:lnTo>
                  <a:lnTo>
                    <a:pt x="5890" y="2348"/>
                  </a:lnTo>
                  <a:lnTo>
                    <a:pt x="5875" y="2357"/>
                  </a:lnTo>
                  <a:lnTo>
                    <a:pt x="5859" y="2368"/>
                  </a:lnTo>
                  <a:lnTo>
                    <a:pt x="5845" y="2379"/>
                  </a:lnTo>
                  <a:lnTo>
                    <a:pt x="5831" y="2391"/>
                  </a:lnTo>
                  <a:lnTo>
                    <a:pt x="5817" y="2403"/>
                  </a:lnTo>
                  <a:lnTo>
                    <a:pt x="5802" y="2415"/>
                  </a:lnTo>
                  <a:lnTo>
                    <a:pt x="5789" y="2428"/>
                  </a:lnTo>
                  <a:lnTo>
                    <a:pt x="5777" y="2443"/>
                  </a:lnTo>
                  <a:lnTo>
                    <a:pt x="5764" y="2456"/>
                  </a:lnTo>
                  <a:lnTo>
                    <a:pt x="5753" y="2470"/>
                  </a:lnTo>
                  <a:lnTo>
                    <a:pt x="5741" y="2484"/>
                  </a:lnTo>
                  <a:lnTo>
                    <a:pt x="5730" y="2499"/>
                  </a:lnTo>
                  <a:lnTo>
                    <a:pt x="5721" y="2514"/>
                  </a:lnTo>
                  <a:lnTo>
                    <a:pt x="5711" y="2529"/>
                  </a:lnTo>
                  <a:lnTo>
                    <a:pt x="5705" y="2530"/>
                  </a:lnTo>
                  <a:lnTo>
                    <a:pt x="5698" y="2532"/>
                  </a:lnTo>
                  <a:lnTo>
                    <a:pt x="5689" y="2536"/>
                  </a:lnTo>
                  <a:lnTo>
                    <a:pt x="5679" y="2542"/>
                  </a:lnTo>
                  <a:lnTo>
                    <a:pt x="5657" y="2556"/>
                  </a:lnTo>
                  <a:lnTo>
                    <a:pt x="5630" y="2576"/>
                  </a:lnTo>
                  <a:lnTo>
                    <a:pt x="5600" y="2599"/>
                  </a:lnTo>
                  <a:lnTo>
                    <a:pt x="5570" y="2625"/>
                  </a:lnTo>
                  <a:lnTo>
                    <a:pt x="5537" y="2653"/>
                  </a:lnTo>
                  <a:lnTo>
                    <a:pt x="5504" y="2683"/>
                  </a:lnTo>
                  <a:lnTo>
                    <a:pt x="5471" y="2712"/>
                  </a:lnTo>
                  <a:lnTo>
                    <a:pt x="5441" y="2743"/>
                  </a:lnTo>
                  <a:lnTo>
                    <a:pt x="5411" y="2771"/>
                  </a:lnTo>
                  <a:lnTo>
                    <a:pt x="5386" y="2799"/>
                  </a:lnTo>
                  <a:lnTo>
                    <a:pt x="5363" y="2824"/>
                  </a:lnTo>
                  <a:lnTo>
                    <a:pt x="5346" y="2846"/>
                  </a:lnTo>
                  <a:lnTo>
                    <a:pt x="5339" y="2854"/>
                  </a:lnTo>
                  <a:lnTo>
                    <a:pt x="5334" y="2863"/>
                  </a:lnTo>
                  <a:lnTo>
                    <a:pt x="5331" y="2870"/>
                  </a:lnTo>
                  <a:lnTo>
                    <a:pt x="5328" y="2875"/>
                  </a:lnTo>
                  <a:lnTo>
                    <a:pt x="5314" y="2876"/>
                  </a:lnTo>
                  <a:lnTo>
                    <a:pt x="5300" y="2879"/>
                  </a:lnTo>
                  <a:lnTo>
                    <a:pt x="5285" y="2886"/>
                  </a:lnTo>
                  <a:lnTo>
                    <a:pt x="5269" y="2894"/>
                  </a:lnTo>
                  <a:lnTo>
                    <a:pt x="5254" y="2903"/>
                  </a:lnTo>
                  <a:lnTo>
                    <a:pt x="5238" y="2914"/>
                  </a:lnTo>
                  <a:lnTo>
                    <a:pt x="5221" y="2929"/>
                  </a:lnTo>
                  <a:lnTo>
                    <a:pt x="5205" y="2943"/>
                  </a:lnTo>
                  <a:lnTo>
                    <a:pt x="5189" y="2959"/>
                  </a:lnTo>
                  <a:lnTo>
                    <a:pt x="5172" y="2976"/>
                  </a:lnTo>
                  <a:lnTo>
                    <a:pt x="5155" y="2994"/>
                  </a:lnTo>
                  <a:lnTo>
                    <a:pt x="5137" y="3013"/>
                  </a:lnTo>
                  <a:lnTo>
                    <a:pt x="5102" y="3053"/>
                  </a:lnTo>
                  <a:lnTo>
                    <a:pt x="5067" y="3096"/>
                  </a:lnTo>
                  <a:lnTo>
                    <a:pt x="5031" y="3138"/>
                  </a:lnTo>
                  <a:lnTo>
                    <a:pt x="4995" y="3180"/>
                  </a:lnTo>
                  <a:lnTo>
                    <a:pt x="4959" y="3220"/>
                  </a:lnTo>
                  <a:lnTo>
                    <a:pt x="4924" y="3258"/>
                  </a:lnTo>
                  <a:lnTo>
                    <a:pt x="4907" y="3275"/>
                  </a:lnTo>
                  <a:lnTo>
                    <a:pt x="4888" y="3291"/>
                  </a:lnTo>
                  <a:lnTo>
                    <a:pt x="4872" y="3306"/>
                  </a:lnTo>
                  <a:lnTo>
                    <a:pt x="4854" y="3320"/>
                  </a:lnTo>
                  <a:lnTo>
                    <a:pt x="4837" y="3330"/>
                  </a:lnTo>
                  <a:lnTo>
                    <a:pt x="4820" y="3340"/>
                  </a:lnTo>
                  <a:lnTo>
                    <a:pt x="4804" y="3349"/>
                  </a:lnTo>
                  <a:lnTo>
                    <a:pt x="4788" y="3354"/>
                  </a:lnTo>
                  <a:lnTo>
                    <a:pt x="4756" y="3389"/>
                  </a:lnTo>
                  <a:lnTo>
                    <a:pt x="4724" y="3424"/>
                  </a:lnTo>
                  <a:lnTo>
                    <a:pt x="4690" y="3459"/>
                  </a:lnTo>
                  <a:lnTo>
                    <a:pt x="4655" y="3494"/>
                  </a:lnTo>
                  <a:lnTo>
                    <a:pt x="4619" y="3528"/>
                  </a:lnTo>
                  <a:lnTo>
                    <a:pt x="4583" y="3563"/>
                  </a:lnTo>
                  <a:lnTo>
                    <a:pt x="4545" y="3597"/>
                  </a:lnTo>
                  <a:lnTo>
                    <a:pt x="4507" y="3631"/>
                  </a:lnTo>
                  <a:lnTo>
                    <a:pt x="4430" y="3698"/>
                  </a:lnTo>
                  <a:lnTo>
                    <a:pt x="4353" y="3765"/>
                  </a:lnTo>
                  <a:lnTo>
                    <a:pt x="4276" y="3832"/>
                  </a:lnTo>
                  <a:lnTo>
                    <a:pt x="4202" y="3898"/>
                  </a:lnTo>
                  <a:lnTo>
                    <a:pt x="4160" y="3913"/>
                  </a:lnTo>
                  <a:lnTo>
                    <a:pt x="4120" y="3925"/>
                  </a:lnTo>
                  <a:lnTo>
                    <a:pt x="4084" y="3935"/>
                  </a:lnTo>
                  <a:lnTo>
                    <a:pt x="4048" y="3943"/>
                  </a:lnTo>
                  <a:lnTo>
                    <a:pt x="4031" y="3946"/>
                  </a:lnTo>
                  <a:lnTo>
                    <a:pt x="4013" y="3949"/>
                  </a:lnTo>
                  <a:lnTo>
                    <a:pt x="3995" y="3951"/>
                  </a:lnTo>
                  <a:lnTo>
                    <a:pt x="3975" y="3953"/>
                  </a:lnTo>
                  <a:lnTo>
                    <a:pt x="3935" y="3954"/>
                  </a:lnTo>
                  <a:lnTo>
                    <a:pt x="3890" y="3954"/>
                  </a:lnTo>
                  <a:lnTo>
                    <a:pt x="3839" y="3926"/>
                  </a:lnTo>
                  <a:lnTo>
                    <a:pt x="3810" y="3911"/>
                  </a:lnTo>
                  <a:lnTo>
                    <a:pt x="3800" y="3907"/>
                  </a:lnTo>
                  <a:lnTo>
                    <a:pt x="3790" y="3904"/>
                  </a:lnTo>
                  <a:lnTo>
                    <a:pt x="3782" y="3902"/>
                  </a:lnTo>
                  <a:lnTo>
                    <a:pt x="3770" y="3901"/>
                  </a:lnTo>
                  <a:lnTo>
                    <a:pt x="3767" y="3894"/>
                  </a:lnTo>
                  <a:lnTo>
                    <a:pt x="3763" y="3885"/>
                  </a:lnTo>
                  <a:lnTo>
                    <a:pt x="3755" y="3871"/>
                  </a:lnTo>
                  <a:lnTo>
                    <a:pt x="3743" y="3849"/>
                  </a:lnTo>
                  <a:lnTo>
                    <a:pt x="3725" y="3819"/>
                  </a:lnTo>
                  <a:lnTo>
                    <a:pt x="3701" y="3777"/>
                  </a:lnTo>
                  <a:lnTo>
                    <a:pt x="3668" y="3723"/>
                  </a:lnTo>
                  <a:lnTo>
                    <a:pt x="3628" y="3653"/>
                  </a:lnTo>
                  <a:lnTo>
                    <a:pt x="3576" y="3565"/>
                  </a:lnTo>
                  <a:lnTo>
                    <a:pt x="3515" y="3459"/>
                  </a:lnTo>
                  <a:lnTo>
                    <a:pt x="3441" y="3333"/>
                  </a:lnTo>
                  <a:lnTo>
                    <a:pt x="3356" y="3183"/>
                  </a:lnTo>
                  <a:lnTo>
                    <a:pt x="3255" y="3008"/>
                  </a:lnTo>
                  <a:lnTo>
                    <a:pt x="3139" y="2806"/>
                  </a:lnTo>
                  <a:lnTo>
                    <a:pt x="3008" y="2576"/>
                  </a:lnTo>
                  <a:lnTo>
                    <a:pt x="2860" y="2314"/>
                  </a:lnTo>
                  <a:lnTo>
                    <a:pt x="2832" y="2315"/>
                  </a:lnTo>
                  <a:lnTo>
                    <a:pt x="2804" y="2318"/>
                  </a:lnTo>
                  <a:lnTo>
                    <a:pt x="2775" y="2322"/>
                  </a:lnTo>
                  <a:lnTo>
                    <a:pt x="2747" y="2328"/>
                  </a:lnTo>
                  <a:lnTo>
                    <a:pt x="2719" y="2336"/>
                  </a:lnTo>
                  <a:lnTo>
                    <a:pt x="2691" y="2344"/>
                  </a:lnTo>
                  <a:lnTo>
                    <a:pt x="2663" y="2354"/>
                  </a:lnTo>
                  <a:lnTo>
                    <a:pt x="2635" y="2364"/>
                  </a:lnTo>
                  <a:lnTo>
                    <a:pt x="2579" y="2387"/>
                  </a:lnTo>
                  <a:lnTo>
                    <a:pt x="2524" y="2410"/>
                  </a:lnTo>
                  <a:lnTo>
                    <a:pt x="2471" y="2434"/>
                  </a:lnTo>
                  <a:lnTo>
                    <a:pt x="2418" y="2455"/>
                  </a:lnTo>
                  <a:lnTo>
                    <a:pt x="2375" y="2456"/>
                  </a:lnTo>
                  <a:lnTo>
                    <a:pt x="2334" y="2456"/>
                  </a:lnTo>
                  <a:lnTo>
                    <a:pt x="2298" y="2455"/>
                  </a:lnTo>
                  <a:lnTo>
                    <a:pt x="2265" y="2452"/>
                  </a:lnTo>
                  <a:lnTo>
                    <a:pt x="2235" y="2448"/>
                  </a:lnTo>
                  <a:lnTo>
                    <a:pt x="2206" y="2443"/>
                  </a:lnTo>
                  <a:lnTo>
                    <a:pt x="2193" y="2438"/>
                  </a:lnTo>
                  <a:lnTo>
                    <a:pt x="2180" y="2435"/>
                  </a:lnTo>
                  <a:lnTo>
                    <a:pt x="2167" y="2431"/>
                  </a:lnTo>
                  <a:lnTo>
                    <a:pt x="2155" y="2425"/>
                  </a:lnTo>
                  <a:lnTo>
                    <a:pt x="2130" y="2413"/>
                  </a:lnTo>
                  <a:lnTo>
                    <a:pt x="2106" y="2400"/>
                  </a:lnTo>
                  <a:lnTo>
                    <a:pt x="2082" y="2384"/>
                  </a:lnTo>
                  <a:lnTo>
                    <a:pt x="2056" y="2365"/>
                  </a:lnTo>
                  <a:lnTo>
                    <a:pt x="2029" y="2343"/>
                  </a:lnTo>
                  <a:lnTo>
                    <a:pt x="2001" y="2319"/>
                  </a:lnTo>
                  <a:lnTo>
                    <a:pt x="1970" y="2292"/>
                  </a:lnTo>
                  <a:lnTo>
                    <a:pt x="1937" y="2262"/>
                  </a:lnTo>
                  <a:lnTo>
                    <a:pt x="1905" y="2218"/>
                  </a:lnTo>
                  <a:lnTo>
                    <a:pt x="1869" y="2164"/>
                  </a:lnTo>
                  <a:lnTo>
                    <a:pt x="1829" y="2106"/>
                  </a:lnTo>
                  <a:lnTo>
                    <a:pt x="1787" y="2046"/>
                  </a:lnTo>
                  <a:lnTo>
                    <a:pt x="1765" y="2016"/>
                  </a:lnTo>
                  <a:lnTo>
                    <a:pt x="1742" y="1986"/>
                  </a:lnTo>
                  <a:lnTo>
                    <a:pt x="1720" y="1958"/>
                  </a:lnTo>
                  <a:lnTo>
                    <a:pt x="1697" y="1930"/>
                  </a:lnTo>
                  <a:lnTo>
                    <a:pt x="1674" y="1905"/>
                  </a:lnTo>
                  <a:lnTo>
                    <a:pt x="1651" y="1881"/>
                  </a:lnTo>
                  <a:lnTo>
                    <a:pt x="1628" y="1860"/>
                  </a:lnTo>
                  <a:lnTo>
                    <a:pt x="1606" y="1842"/>
                  </a:lnTo>
                  <a:lnTo>
                    <a:pt x="1583" y="1863"/>
                  </a:lnTo>
                  <a:lnTo>
                    <a:pt x="1560" y="1883"/>
                  </a:lnTo>
                  <a:lnTo>
                    <a:pt x="1537" y="1905"/>
                  </a:lnTo>
                  <a:lnTo>
                    <a:pt x="1514" y="1926"/>
                  </a:lnTo>
                  <a:lnTo>
                    <a:pt x="1490" y="1947"/>
                  </a:lnTo>
                  <a:lnTo>
                    <a:pt x="1467" y="1967"/>
                  </a:lnTo>
                  <a:lnTo>
                    <a:pt x="1444" y="1988"/>
                  </a:lnTo>
                  <a:lnTo>
                    <a:pt x="1421" y="2009"/>
                  </a:lnTo>
                  <a:lnTo>
                    <a:pt x="1421" y="2017"/>
                  </a:lnTo>
                  <a:lnTo>
                    <a:pt x="1421" y="2025"/>
                  </a:lnTo>
                  <a:lnTo>
                    <a:pt x="1421" y="2034"/>
                  </a:lnTo>
                  <a:lnTo>
                    <a:pt x="1421" y="2043"/>
                  </a:lnTo>
                  <a:lnTo>
                    <a:pt x="1405" y="2047"/>
                  </a:lnTo>
                  <a:lnTo>
                    <a:pt x="1388" y="2053"/>
                  </a:lnTo>
                  <a:lnTo>
                    <a:pt x="1372" y="2057"/>
                  </a:lnTo>
                  <a:lnTo>
                    <a:pt x="1355" y="2063"/>
                  </a:lnTo>
                  <a:lnTo>
                    <a:pt x="1352" y="2071"/>
                  </a:lnTo>
                  <a:lnTo>
                    <a:pt x="1347" y="2079"/>
                  </a:lnTo>
                  <a:lnTo>
                    <a:pt x="1341" y="2085"/>
                  </a:lnTo>
                  <a:lnTo>
                    <a:pt x="1335" y="2092"/>
                  </a:lnTo>
                  <a:lnTo>
                    <a:pt x="1327" y="2099"/>
                  </a:lnTo>
                  <a:lnTo>
                    <a:pt x="1318" y="2104"/>
                  </a:lnTo>
                  <a:lnTo>
                    <a:pt x="1310" y="2108"/>
                  </a:lnTo>
                  <a:lnTo>
                    <a:pt x="1300" y="2114"/>
                  </a:lnTo>
                  <a:lnTo>
                    <a:pt x="1277" y="2121"/>
                  </a:lnTo>
                  <a:lnTo>
                    <a:pt x="1253" y="2128"/>
                  </a:lnTo>
                  <a:lnTo>
                    <a:pt x="1228" y="2133"/>
                  </a:lnTo>
                  <a:lnTo>
                    <a:pt x="1200" y="2137"/>
                  </a:lnTo>
                  <a:lnTo>
                    <a:pt x="1173" y="2140"/>
                  </a:lnTo>
                  <a:lnTo>
                    <a:pt x="1146" y="2142"/>
                  </a:lnTo>
                  <a:lnTo>
                    <a:pt x="1118" y="2143"/>
                  </a:lnTo>
                  <a:lnTo>
                    <a:pt x="1093" y="2143"/>
                  </a:lnTo>
                  <a:lnTo>
                    <a:pt x="1047" y="2143"/>
                  </a:lnTo>
                  <a:lnTo>
                    <a:pt x="1012" y="2142"/>
                  </a:lnTo>
                  <a:lnTo>
                    <a:pt x="973" y="2117"/>
                  </a:lnTo>
                  <a:lnTo>
                    <a:pt x="949" y="2103"/>
                  </a:lnTo>
                  <a:lnTo>
                    <a:pt x="939" y="2099"/>
                  </a:lnTo>
                  <a:lnTo>
                    <a:pt x="930" y="2095"/>
                  </a:lnTo>
                  <a:lnTo>
                    <a:pt x="920" y="2092"/>
                  </a:lnTo>
                  <a:lnTo>
                    <a:pt x="908" y="2089"/>
                  </a:lnTo>
                  <a:lnTo>
                    <a:pt x="904" y="2080"/>
                  </a:lnTo>
                  <a:lnTo>
                    <a:pt x="901" y="2072"/>
                  </a:lnTo>
                  <a:lnTo>
                    <a:pt x="897" y="2065"/>
                  </a:lnTo>
                  <a:lnTo>
                    <a:pt x="890" y="2055"/>
                  </a:lnTo>
                  <a:lnTo>
                    <a:pt x="866" y="2024"/>
                  </a:lnTo>
                  <a:lnTo>
                    <a:pt x="820" y="1970"/>
                  </a:lnTo>
                  <a:lnTo>
                    <a:pt x="771" y="1881"/>
                  </a:lnTo>
                  <a:lnTo>
                    <a:pt x="722" y="1793"/>
                  </a:lnTo>
                  <a:lnTo>
                    <a:pt x="673" y="1704"/>
                  </a:lnTo>
                  <a:lnTo>
                    <a:pt x="625" y="1616"/>
                  </a:lnTo>
                  <a:lnTo>
                    <a:pt x="575" y="1527"/>
                  </a:lnTo>
                  <a:lnTo>
                    <a:pt x="527" y="1440"/>
                  </a:lnTo>
                  <a:lnTo>
                    <a:pt x="478" y="1352"/>
                  </a:lnTo>
                  <a:lnTo>
                    <a:pt x="430" y="1263"/>
                  </a:lnTo>
                  <a:lnTo>
                    <a:pt x="381" y="1175"/>
                  </a:lnTo>
                  <a:lnTo>
                    <a:pt x="333" y="1087"/>
                  </a:lnTo>
                  <a:lnTo>
                    <a:pt x="284" y="999"/>
                  </a:lnTo>
                  <a:lnTo>
                    <a:pt x="236" y="910"/>
                  </a:lnTo>
                  <a:lnTo>
                    <a:pt x="187" y="823"/>
                  </a:lnTo>
                  <a:lnTo>
                    <a:pt x="138" y="734"/>
                  </a:lnTo>
                  <a:lnTo>
                    <a:pt x="89" y="646"/>
                  </a:lnTo>
                  <a:lnTo>
                    <a:pt x="41" y="559"/>
                  </a:lnTo>
                  <a:lnTo>
                    <a:pt x="33" y="531"/>
                  </a:lnTo>
                  <a:lnTo>
                    <a:pt x="25" y="505"/>
                  </a:lnTo>
                  <a:lnTo>
                    <a:pt x="17" y="479"/>
                  </a:lnTo>
                  <a:lnTo>
                    <a:pt x="12" y="453"/>
                  </a:lnTo>
                  <a:lnTo>
                    <a:pt x="7" y="428"/>
                  </a:lnTo>
                  <a:lnTo>
                    <a:pt x="4" y="402"/>
                  </a:lnTo>
                  <a:lnTo>
                    <a:pt x="1" y="378"/>
                  </a:lnTo>
                  <a:lnTo>
                    <a:pt x="0" y="354"/>
                  </a:lnTo>
                  <a:lnTo>
                    <a:pt x="0" y="330"/>
                  </a:lnTo>
                  <a:lnTo>
                    <a:pt x="1" y="307"/>
                  </a:lnTo>
                  <a:lnTo>
                    <a:pt x="2" y="286"/>
                  </a:lnTo>
                  <a:lnTo>
                    <a:pt x="5" y="264"/>
                  </a:lnTo>
                  <a:lnTo>
                    <a:pt x="10" y="242"/>
                  </a:lnTo>
                  <a:lnTo>
                    <a:pt x="16" y="222"/>
                  </a:lnTo>
                  <a:lnTo>
                    <a:pt x="23" y="203"/>
                  </a:lnTo>
                  <a:lnTo>
                    <a:pt x="30" y="183"/>
                  </a:lnTo>
                  <a:lnTo>
                    <a:pt x="40" y="164"/>
                  </a:lnTo>
                  <a:lnTo>
                    <a:pt x="51" y="147"/>
                  </a:lnTo>
                  <a:lnTo>
                    <a:pt x="63" y="131"/>
                  </a:lnTo>
                  <a:lnTo>
                    <a:pt x="76" y="115"/>
                  </a:lnTo>
                  <a:lnTo>
                    <a:pt x="90" y="100"/>
                  </a:lnTo>
                  <a:lnTo>
                    <a:pt x="107" y="86"/>
                  </a:lnTo>
                  <a:lnTo>
                    <a:pt x="124" y="73"/>
                  </a:lnTo>
                  <a:lnTo>
                    <a:pt x="143" y="61"/>
                  </a:lnTo>
                  <a:lnTo>
                    <a:pt x="164" y="49"/>
                  </a:lnTo>
                  <a:lnTo>
                    <a:pt x="185" y="39"/>
                  </a:lnTo>
                  <a:lnTo>
                    <a:pt x="208" y="29"/>
                  </a:lnTo>
                  <a:lnTo>
                    <a:pt x="232" y="21"/>
                  </a:lnTo>
                  <a:lnTo>
                    <a:pt x="259" y="14"/>
                  </a:lnTo>
                  <a:lnTo>
                    <a:pt x="286" y="8"/>
                  </a:lnTo>
                  <a:lnTo>
                    <a:pt x="315" y="3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2513" y="861"/>
              <a:ext cx="799" cy="414"/>
            </a:xfrm>
            <a:custGeom>
              <a:avLst/>
              <a:gdLst/>
              <a:ahLst/>
              <a:cxnLst>
                <a:cxn ang="0">
                  <a:pos x="13" y="548"/>
                </a:cxn>
                <a:cxn ang="0">
                  <a:pos x="59" y="270"/>
                </a:cxn>
                <a:cxn ang="0">
                  <a:pos x="137" y="33"/>
                </a:cxn>
                <a:cxn ang="0">
                  <a:pos x="285" y="0"/>
                </a:cxn>
                <a:cxn ang="0">
                  <a:pos x="444" y="37"/>
                </a:cxn>
                <a:cxn ang="0">
                  <a:pos x="701" y="379"/>
                </a:cxn>
                <a:cxn ang="0">
                  <a:pos x="929" y="813"/>
                </a:cxn>
                <a:cxn ang="0">
                  <a:pos x="979" y="886"/>
                </a:cxn>
                <a:cxn ang="0">
                  <a:pos x="1115" y="1141"/>
                </a:cxn>
                <a:cxn ang="0">
                  <a:pos x="1237" y="1112"/>
                </a:cxn>
                <a:cxn ang="0">
                  <a:pos x="1384" y="964"/>
                </a:cxn>
                <a:cxn ang="0">
                  <a:pos x="1666" y="910"/>
                </a:cxn>
                <a:cxn ang="0">
                  <a:pos x="1846" y="1027"/>
                </a:cxn>
                <a:cxn ang="0">
                  <a:pos x="1962" y="1137"/>
                </a:cxn>
                <a:cxn ang="0">
                  <a:pos x="2110" y="1354"/>
                </a:cxn>
                <a:cxn ang="0">
                  <a:pos x="2246" y="1525"/>
                </a:cxn>
                <a:cxn ang="0">
                  <a:pos x="2359" y="1649"/>
                </a:cxn>
                <a:cxn ang="0">
                  <a:pos x="2630" y="1555"/>
                </a:cxn>
                <a:cxn ang="0">
                  <a:pos x="2993" y="1478"/>
                </a:cxn>
                <a:cxn ang="0">
                  <a:pos x="3195" y="1574"/>
                </a:cxn>
                <a:cxn ang="0">
                  <a:pos x="3547" y="2145"/>
                </a:cxn>
                <a:cxn ang="0">
                  <a:pos x="3853" y="2702"/>
                </a:cxn>
                <a:cxn ang="0">
                  <a:pos x="3999" y="2963"/>
                </a:cxn>
                <a:cxn ang="0">
                  <a:pos x="4072" y="2967"/>
                </a:cxn>
                <a:cxn ang="0">
                  <a:pos x="4244" y="2812"/>
                </a:cxn>
                <a:cxn ang="0">
                  <a:pos x="4378" y="2675"/>
                </a:cxn>
                <a:cxn ang="0">
                  <a:pos x="4696" y="2383"/>
                </a:cxn>
                <a:cxn ang="0">
                  <a:pos x="5983" y="1189"/>
                </a:cxn>
                <a:cxn ang="0">
                  <a:pos x="6471" y="707"/>
                </a:cxn>
                <a:cxn ang="0">
                  <a:pos x="6880" y="530"/>
                </a:cxn>
                <a:cxn ang="0">
                  <a:pos x="7133" y="676"/>
                </a:cxn>
                <a:cxn ang="0">
                  <a:pos x="7187" y="817"/>
                </a:cxn>
                <a:cxn ang="0">
                  <a:pos x="7142" y="1009"/>
                </a:cxn>
                <a:cxn ang="0">
                  <a:pos x="6949" y="1240"/>
                </a:cxn>
                <a:cxn ang="0">
                  <a:pos x="6772" y="1248"/>
                </a:cxn>
                <a:cxn ang="0">
                  <a:pos x="6505" y="1258"/>
                </a:cxn>
                <a:cxn ang="0">
                  <a:pos x="6106" y="1579"/>
                </a:cxn>
                <a:cxn ang="0">
                  <a:pos x="5839" y="1834"/>
                </a:cxn>
                <a:cxn ang="0">
                  <a:pos x="5631" y="2017"/>
                </a:cxn>
                <a:cxn ang="0">
                  <a:pos x="5364" y="2292"/>
                </a:cxn>
                <a:cxn ang="0">
                  <a:pos x="5183" y="2447"/>
                </a:cxn>
                <a:cxn ang="0">
                  <a:pos x="4897" y="2712"/>
                </a:cxn>
                <a:cxn ang="0">
                  <a:pos x="4787" y="2830"/>
                </a:cxn>
                <a:cxn ang="0">
                  <a:pos x="4577" y="3011"/>
                </a:cxn>
                <a:cxn ang="0">
                  <a:pos x="4267" y="3306"/>
                </a:cxn>
                <a:cxn ang="0">
                  <a:pos x="4073" y="3506"/>
                </a:cxn>
                <a:cxn ang="0">
                  <a:pos x="3871" y="3676"/>
                </a:cxn>
                <a:cxn ang="0">
                  <a:pos x="3666" y="3439"/>
                </a:cxn>
                <a:cxn ang="0">
                  <a:pos x="3169" y="2566"/>
                </a:cxn>
                <a:cxn ang="0">
                  <a:pos x="2840" y="2202"/>
                </a:cxn>
                <a:cxn ang="0">
                  <a:pos x="2587" y="2228"/>
                </a:cxn>
                <a:cxn ang="0">
                  <a:pos x="2253" y="2351"/>
                </a:cxn>
                <a:cxn ang="0">
                  <a:pos x="2084" y="2303"/>
                </a:cxn>
                <a:cxn ang="0">
                  <a:pos x="1720" y="1821"/>
                </a:cxn>
                <a:cxn ang="0">
                  <a:pos x="1504" y="1647"/>
                </a:cxn>
                <a:cxn ang="0">
                  <a:pos x="1242" y="1641"/>
                </a:cxn>
                <a:cxn ang="0">
                  <a:pos x="1150" y="1703"/>
                </a:cxn>
                <a:cxn ang="0">
                  <a:pos x="949" y="1885"/>
                </a:cxn>
                <a:cxn ang="0">
                  <a:pos x="631" y="1327"/>
                </a:cxn>
                <a:cxn ang="0">
                  <a:pos x="343" y="832"/>
                </a:cxn>
                <a:cxn ang="0">
                  <a:pos x="156" y="727"/>
                </a:cxn>
              </a:cxnLst>
              <a:rect l="0" t="0" r="r" b="b"/>
              <a:pathLst>
                <a:path w="7190" h="3707">
                  <a:moveTo>
                    <a:pt x="74" y="718"/>
                  </a:moveTo>
                  <a:lnTo>
                    <a:pt x="62" y="689"/>
                  </a:lnTo>
                  <a:lnTo>
                    <a:pt x="41" y="643"/>
                  </a:lnTo>
                  <a:lnTo>
                    <a:pt x="29" y="621"/>
                  </a:lnTo>
                  <a:lnTo>
                    <a:pt x="18" y="602"/>
                  </a:lnTo>
                  <a:lnTo>
                    <a:pt x="13" y="594"/>
                  </a:lnTo>
                  <a:lnTo>
                    <a:pt x="9" y="589"/>
                  </a:lnTo>
                  <a:lnTo>
                    <a:pt x="4" y="585"/>
                  </a:lnTo>
                  <a:lnTo>
                    <a:pt x="0" y="584"/>
                  </a:lnTo>
                  <a:lnTo>
                    <a:pt x="13" y="548"/>
                  </a:lnTo>
                  <a:lnTo>
                    <a:pt x="24" y="515"/>
                  </a:lnTo>
                  <a:lnTo>
                    <a:pt x="35" y="485"/>
                  </a:lnTo>
                  <a:lnTo>
                    <a:pt x="43" y="455"/>
                  </a:lnTo>
                  <a:lnTo>
                    <a:pt x="50" y="427"/>
                  </a:lnTo>
                  <a:lnTo>
                    <a:pt x="57" y="401"/>
                  </a:lnTo>
                  <a:lnTo>
                    <a:pt x="61" y="373"/>
                  </a:lnTo>
                  <a:lnTo>
                    <a:pt x="63" y="348"/>
                  </a:lnTo>
                  <a:lnTo>
                    <a:pt x="64" y="322"/>
                  </a:lnTo>
                  <a:lnTo>
                    <a:pt x="62" y="296"/>
                  </a:lnTo>
                  <a:lnTo>
                    <a:pt x="59" y="270"/>
                  </a:lnTo>
                  <a:lnTo>
                    <a:pt x="53" y="241"/>
                  </a:lnTo>
                  <a:lnTo>
                    <a:pt x="46" y="213"/>
                  </a:lnTo>
                  <a:lnTo>
                    <a:pt x="36" y="183"/>
                  </a:lnTo>
                  <a:lnTo>
                    <a:pt x="23" y="152"/>
                  </a:lnTo>
                  <a:lnTo>
                    <a:pt x="9" y="118"/>
                  </a:lnTo>
                  <a:lnTo>
                    <a:pt x="37" y="95"/>
                  </a:lnTo>
                  <a:lnTo>
                    <a:pt x="66" y="74"/>
                  </a:lnTo>
                  <a:lnTo>
                    <a:pt x="95" y="56"/>
                  </a:lnTo>
                  <a:lnTo>
                    <a:pt x="123" y="40"/>
                  </a:lnTo>
                  <a:lnTo>
                    <a:pt x="137" y="33"/>
                  </a:lnTo>
                  <a:lnTo>
                    <a:pt x="153" y="27"/>
                  </a:lnTo>
                  <a:lnTo>
                    <a:pt x="167" y="22"/>
                  </a:lnTo>
                  <a:lnTo>
                    <a:pt x="181" y="16"/>
                  </a:lnTo>
                  <a:lnTo>
                    <a:pt x="196" y="12"/>
                  </a:lnTo>
                  <a:lnTo>
                    <a:pt x="211" y="9"/>
                  </a:lnTo>
                  <a:lnTo>
                    <a:pt x="225" y="5"/>
                  </a:lnTo>
                  <a:lnTo>
                    <a:pt x="240" y="3"/>
                  </a:lnTo>
                  <a:lnTo>
                    <a:pt x="255" y="1"/>
                  </a:lnTo>
                  <a:lnTo>
                    <a:pt x="270" y="0"/>
                  </a:lnTo>
                  <a:lnTo>
                    <a:pt x="285" y="0"/>
                  </a:lnTo>
                  <a:lnTo>
                    <a:pt x="300" y="0"/>
                  </a:lnTo>
                  <a:lnTo>
                    <a:pt x="315" y="1"/>
                  </a:lnTo>
                  <a:lnTo>
                    <a:pt x="331" y="3"/>
                  </a:lnTo>
                  <a:lnTo>
                    <a:pt x="347" y="5"/>
                  </a:lnTo>
                  <a:lnTo>
                    <a:pt x="362" y="9"/>
                  </a:lnTo>
                  <a:lnTo>
                    <a:pt x="379" y="13"/>
                  </a:lnTo>
                  <a:lnTo>
                    <a:pt x="394" y="17"/>
                  </a:lnTo>
                  <a:lnTo>
                    <a:pt x="410" y="23"/>
                  </a:lnTo>
                  <a:lnTo>
                    <a:pt x="428" y="29"/>
                  </a:lnTo>
                  <a:lnTo>
                    <a:pt x="444" y="37"/>
                  </a:lnTo>
                  <a:lnTo>
                    <a:pt x="461" y="45"/>
                  </a:lnTo>
                  <a:lnTo>
                    <a:pt x="478" y="54"/>
                  </a:lnTo>
                  <a:lnTo>
                    <a:pt x="496" y="62"/>
                  </a:lnTo>
                  <a:lnTo>
                    <a:pt x="526" y="106"/>
                  </a:lnTo>
                  <a:lnTo>
                    <a:pt x="557" y="151"/>
                  </a:lnTo>
                  <a:lnTo>
                    <a:pt x="586" y="195"/>
                  </a:lnTo>
                  <a:lnTo>
                    <a:pt x="616" y="241"/>
                  </a:lnTo>
                  <a:lnTo>
                    <a:pt x="644" y="286"/>
                  </a:lnTo>
                  <a:lnTo>
                    <a:pt x="673" y="333"/>
                  </a:lnTo>
                  <a:lnTo>
                    <a:pt x="701" y="379"/>
                  </a:lnTo>
                  <a:lnTo>
                    <a:pt x="727" y="426"/>
                  </a:lnTo>
                  <a:lnTo>
                    <a:pt x="755" y="473"/>
                  </a:lnTo>
                  <a:lnTo>
                    <a:pt x="781" y="521"/>
                  </a:lnTo>
                  <a:lnTo>
                    <a:pt x="806" y="569"/>
                  </a:lnTo>
                  <a:lnTo>
                    <a:pt x="831" y="616"/>
                  </a:lnTo>
                  <a:lnTo>
                    <a:pt x="855" y="665"/>
                  </a:lnTo>
                  <a:lnTo>
                    <a:pt x="878" y="713"/>
                  </a:lnTo>
                  <a:lnTo>
                    <a:pt x="901" y="762"/>
                  </a:lnTo>
                  <a:lnTo>
                    <a:pt x="924" y="810"/>
                  </a:lnTo>
                  <a:lnTo>
                    <a:pt x="929" y="813"/>
                  </a:lnTo>
                  <a:lnTo>
                    <a:pt x="934" y="815"/>
                  </a:lnTo>
                  <a:lnTo>
                    <a:pt x="938" y="818"/>
                  </a:lnTo>
                  <a:lnTo>
                    <a:pt x="941" y="821"/>
                  </a:lnTo>
                  <a:lnTo>
                    <a:pt x="948" y="829"/>
                  </a:lnTo>
                  <a:lnTo>
                    <a:pt x="952" y="837"/>
                  </a:lnTo>
                  <a:lnTo>
                    <a:pt x="958" y="856"/>
                  </a:lnTo>
                  <a:lnTo>
                    <a:pt x="963" y="876"/>
                  </a:lnTo>
                  <a:lnTo>
                    <a:pt x="969" y="878"/>
                  </a:lnTo>
                  <a:lnTo>
                    <a:pt x="974" y="881"/>
                  </a:lnTo>
                  <a:lnTo>
                    <a:pt x="979" y="886"/>
                  </a:lnTo>
                  <a:lnTo>
                    <a:pt x="984" y="891"/>
                  </a:lnTo>
                  <a:lnTo>
                    <a:pt x="996" y="904"/>
                  </a:lnTo>
                  <a:lnTo>
                    <a:pt x="1007" y="922"/>
                  </a:lnTo>
                  <a:lnTo>
                    <a:pt x="1019" y="940"/>
                  </a:lnTo>
                  <a:lnTo>
                    <a:pt x="1031" y="962"/>
                  </a:lnTo>
                  <a:lnTo>
                    <a:pt x="1043" y="985"/>
                  </a:lnTo>
                  <a:lnTo>
                    <a:pt x="1055" y="1008"/>
                  </a:lnTo>
                  <a:lnTo>
                    <a:pt x="1078" y="1057"/>
                  </a:lnTo>
                  <a:lnTo>
                    <a:pt x="1098" y="1103"/>
                  </a:lnTo>
                  <a:lnTo>
                    <a:pt x="1115" y="1141"/>
                  </a:lnTo>
                  <a:lnTo>
                    <a:pt x="1127" y="1169"/>
                  </a:lnTo>
                  <a:lnTo>
                    <a:pt x="1133" y="1169"/>
                  </a:lnTo>
                  <a:lnTo>
                    <a:pt x="1139" y="1167"/>
                  </a:lnTo>
                  <a:lnTo>
                    <a:pt x="1147" y="1165"/>
                  </a:lnTo>
                  <a:lnTo>
                    <a:pt x="1153" y="1163"/>
                  </a:lnTo>
                  <a:lnTo>
                    <a:pt x="1169" y="1157"/>
                  </a:lnTo>
                  <a:lnTo>
                    <a:pt x="1185" y="1148"/>
                  </a:lnTo>
                  <a:lnTo>
                    <a:pt x="1202" y="1138"/>
                  </a:lnTo>
                  <a:lnTo>
                    <a:pt x="1220" y="1126"/>
                  </a:lnTo>
                  <a:lnTo>
                    <a:pt x="1237" y="1112"/>
                  </a:lnTo>
                  <a:lnTo>
                    <a:pt x="1255" y="1098"/>
                  </a:lnTo>
                  <a:lnTo>
                    <a:pt x="1272" y="1083"/>
                  </a:lnTo>
                  <a:lnTo>
                    <a:pt x="1288" y="1068"/>
                  </a:lnTo>
                  <a:lnTo>
                    <a:pt x="1303" y="1053"/>
                  </a:lnTo>
                  <a:lnTo>
                    <a:pt x="1316" y="1037"/>
                  </a:lnTo>
                  <a:lnTo>
                    <a:pt x="1328" y="1022"/>
                  </a:lnTo>
                  <a:lnTo>
                    <a:pt x="1337" y="1008"/>
                  </a:lnTo>
                  <a:lnTo>
                    <a:pt x="1343" y="995"/>
                  </a:lnTo>
                  <a:lnTo>
                    <a:pt x="1348" y="984"/>
                  </a:lnTo>
                  <a:lnTo>
                    <a:pt x="1384" y="964"/>
                  </a:lnTo>
                  <a:lnTo>
                    <a:pt x="1420" y="946"/>
                  </a:lnTo>
                  <a:lnTo>
                    <a:pt x="1456" y="928"/>
                  </a:lnTo>
                  <a:lnTo>
                    <a:pt x="1493" y="910"/>
                  </a:lnTo>
                  <a:lnTo>
                    <a:pt x="1518" y="910"/>
                  </a:lnTo>
                  <a:lnTo>
                    <a:pt x="1542" y="910"/>
                  </a:lnTo>
                  <a:lnTo>
                    <a:pt x="1567" y="910"/>
                  </a:lnTo>
                  <a:lnTo>
                    <a:pt x="1591" y="910"/>
                  </a:lnTo>
                  <a:lnTo>
                    <a:pt x="1616" y="910"/>
                  </a:lnTo>
                  <a:lnTo>
                    <a:pt x="1641" y="910"/>
                  </a:lnTo>
                  <a:lnTo>
                    <a:pt x="1666" y="910"/>
                  </a:lnTo>
                  <a:lnTo>
                    <a:pt x="1691" y="910"/>
                  </a:lnTo>
                  <a:lnTo>
                    <a:pt x="1760" y="957"/>
                  </a:lnTo>
                  <a:lnTo>
                    <a:pt x="1798" y="981"/>
                  </a:lnTo>
                  <a:lnTo>
                    <a:pt x="1810" y="987"/>
                  </a:lnTo>
                  <a:lnTo>
                    <a:pt x="1819" y="991"/>
                  </a:lnTo>
                  <a:lnTo>
                    <a:pt x="1827" y="994"/>
                  </a:lnTo>
                  <a:lnTo>
                    <a:pt x="1836" y="996"/>
                  </a:lnTo>
                  <a:lnTo>
                    <a:pt x="1836" y="1009"/>
                  </a:lnTo>
                  <a:lnTo>
                    <a:pt x="1836" y="1023"/>
                  </a:lnTo>
                  <a:lnTo>
                    <a:pt x="1846" y="1027"/>
                  </a:lnTo>
                  <a:lnTo>
                    <a:pt x="1857" y="1030"/>
                  </a:lnTo>
                  <a:lnTo>
                    <a:pt x="1867" y="1034"/>
                  </a:lnTo>
                  <a:lnTo>
                    <a:pt x="1876" y="1041"/>
                  </a:lnTo>
                  <a:lnTo>
                    <a:pt x="1885" y="1047"/>
                  </a:lnTo>
                  <a:lnTo>
                    <a:pt x="1895" y="1055"/>
                  </a:lnTo>
                  <a:lnTo>
                    <a:pt x="1904" y="1063"/>
                  </a:lnTo>
                  <a:lnTo>
                    <a:pt x="1913" y="1071"/>
                  </a:lnTo>
                  <a:lnTo>
                    <a:pt x="1929" y="1091"/>
                  </a:lnTo>
                  <a:lnTo>
                    <a:pt x="1945" y="1114"/>
                  </a:lnTo>
                  <a:lnTo>
                    <a:pt x="1962" y="1137"/>
                  </a:lnTo>
                  <a:lnTo>
                    <a:pt x="1977" y="1162"/>
                  </a:lnTo>
                  <a:lnTo>
                    <a:pt x="2006" y="1212"/>
                  </a:lnTo>
                  <a:lnTo>
                    <a:pt x="2037" y="1261"/>
                  </a:lnTo>
                  <a:lnTo>
                    <a:pt x="2052" y="1284"/>
                  </a:lnTo>
                  <a:lnTo>
                    <a:pt x="2069" y="1306"/>
                  </a:lnTo>
                  <a:lnTo>
                    <a:pt x="2076" y="1315"/>
                  </a:lnTo>
                  <a:lnTo>
                    <a:pt x="2085" y="1325"/>
                  </a:lnTo>
                  <a:lnTo>
                    <a:pt x="2094" y="1332"/>
                  </a:lnTo>
                  <a:lnTo>
                    <a:pt x="2103" y="1340"/>
                  </a:lnTo>
                  <a:lnTo>
                    <a:pt x="2110" y="1354"/>
                  </a:lnTo>
                  <a:lnTo>
                    <a:pt x="2120" y="1368"/>
                  </a:lnTo>
                  <a:lnTo>
                    <a:pt x="2131" y="1383"/>
                  </a:lnTo>
                  <a:lnTo>
                    <a:pt x="2142" y="1397"/>
                  </a:lnTo>
                  <a:lnTo>
                    <a:pt x="2167" y="1425"/>
                  </a:lnTo>
                  <a:lnTo>
                    <a:pt x="2192" y="1452"/>
                  </a:lnTo>
                  <a:lnTo>
                    <a:pt x="2204" y="1467"/>
                  </a:lnTo>
                  <a:lnTo>
                    <a:pt x="2216" y="1482"/>
                  </a:lnTo>
                  <a:lnTo>
                    <a:pt x="2227" y="1496"/>
                  </a:lnTo>
                  <a:lnTo>
                    <a:pt x="2237" y="1510"/>
                  </a:lnTo>
                  <a:lnTo>
                    <a:pt x="2246" y="1525"/>
                  </a:lnTo>
                  <a:lnTo>
                    <a:pt x="2253" y="1540"/>
                  </a:lnTo>
                  <a:lnTo>
                    <a:pt x="2260" y="1554"/>
                  </a:lnTo>
                  <a:lnTo>
                    <a:pt x="2263" y="1569"/>
                  </a:lnTo>
                  <a:lnTo>
                    <a:pt x="2273" y="1569"/>
                  </a:lnTo>
                  <a:lnTo>
                    <a:pt x="2284" y="1569"/>
                  </a:lnTo>
                  <a:lnTo>
                    <a:pt x="2296" y="1589"/>
                  </a:lnTo>
                  <a:lnTo>
                    <a:pt x="2308" y="1609"/>
                  </a:lnTo>
                  <a:lnTo>
                    <a:pt x="2320" y="1629"/>
                  </a:lnTo>
                  <a:lnTo>
                    <a:pt x="2333" y="1650"/>
                  </a:lnTo>
                  <a:lnTo>
                    <a:pt x="2359" y="1649"/>
                  </a:lnTo>
                  <a:lnTo>
                    <a:pt x="2384" y="1646"/>
                  </a:lnTo>
                  <a:lnTo>
                    <a:pt x="2410" y="1641"/>
                  </a:lnTo>
                  <a:lnTo>
                    <a:pt x="2434" y="1635"/>
                  </a:lnTo>
                  <a:lnTo>
                    <a:pt x="2459" y="1628"/>
                  </a:lnTo>
                  <a:lnTo>
                    <a:pt x="2484" y="1621"/>
                  </a:lnTo>
                  <a:lnTo>
                    <a:pt x="2509" y="1614"/>
                  </a:lnTo>
                  <a:lnTo>
                    <a:pt x="2534" y="1609"/>
                  </a:lnTo>
                  <a:lnTo>
                    <a:pt x="2537" y="1597"/>
                  </a:lnTo>
                  <a:lnTo>
                    <a:pt x="2541" y="1587"/>
                  </a:lnTo>
                  <a:lnTo>
                    <a:pt x="2630" y="1555"/>
                  </a:lnTo>
                  <a:lnTo>
                    <a:pt x="2726" y="1522"/>
                  </a:lnTo>
                  <a:lnTo>
                    <a:pt x="2775" y="1507"/>
                  </a:lnTo>
                  <a:lnTo>
                    <a:pt x="2825" y="1495"/>
                  </a:lnTo>
                  <a:lnTo>
                    <a:pt x="2850" y="1490"/>
                  </a:lnTo>
                  <a:lnTo>
                    <a:pt x="2874" y="1485"/>
                  </a:lnTo>
                  <a:lnTo>
                    <a:pt x="2898" y="1482"/>
                  </a:lnTo>
                  <a:lnTo>
                    <a:pt x="2923" y="1479"/>
                  </a:lnTo>
                  <a:lnTo>
                    <a:pt x="2947" y="1478"/>
                  </a:lnTo>
                  <a:lnTo>
                    <a:pt x="2970" y="1477"/>
                  </a:lnTo>
                  <a:lnTo>
                    <a:pt x="2993" y="1478"/>
                  </a:lnTo>
                  <a:lnTo>
                    <a:pt x="3016" y="1480"/>
                  </a:lnTo>
                  <a:lnTo>
                    <a:pt x="3039" y="1483"/>
                  </a:lnTo>
                  <a:lnTo>
                    <a:pt x="3061" y="1489"/>
                  </a:lnTo>
                  <a:lnTo>
                    <a:pt x="3081" y="1495"/>
                  </a:lnTo>
                  <a:lnTo>
                    <a:pt x="3102" y="1504"/>
                  </a:lnTo>
                  <a:lnTo>
                    <a:pt x="3123" y="1514"/>
                  </a:lnTo>
                  <a:lnTo>
                    <a:pt x="3141" y="1526"/>
                  </a:lnTo>
                  <a:lnTo>
                    <a:pt x="3160" y="1540"/>
                  </a:lnTo>
                  <a:lnTo>
                    <a:pt x="3177" y="1556"/>
                  </a:lnTo>
                  <a:lnTo>
                    <a:pt x="3195" y="1574"/>
                  </a:lnTo>
                  <a:lnTo>
                    <a:pt x="3210" y="1594"/>
                  </a:lnTo>
                  <a:lnTo>
                    <a:pt x="3226" y="1617"/>
                  </a:lnTo>
                  <a:lnTo>
                    <a:pt x="3239" y="1643"/>
                  </a:lnTo>
                  <a:lnTo>
                    <a:pt x="3248" y="1649"/>
                  </a:lnTo>
                  <a:lnTo>
                    <a:pt x="3258" y="1655"/>
                  </a:lnTo>
                  <a:lnTo>
                    <a:pt x="3268" y="1660"/>
                  </a:lnTo>
                  <a:lnTo>
                    <a:pt x="3279" y="1667"/>
                  </a:lnTo>
                  <a:lnTo>
                    <a:pt x="3393" y="1872"/>
                  </a:lnTo>
                  <a:lnTo>
                    <a:pt x="3481" y="2029"/>
                  </a:lnTo>
                  <a:lnTo>
                    <a:pt x="3547" y="2145"/>
                  </a:lnTo>
                  <a:lnTo>
                    <a:pt x="3594" y="2228"/>
                  </a:lnTo>
                  <a:lnTo>
                    <a:pt x="3626" y="2285"/>
                  </a:lnTo>
                  <a:lnTo>
                    <a:pt x="3648" y="2325"/>
                  </a:lnTo>
                  <a:lnTo>
                    <a:pt x="3665" y="2357"/>
                  </a:lnTo>
                  <a:lnTo>
                    <a:pt x="3677" y="2387"/>
                  </a:lnTo>
                  <a:lnTo>
                    <a:pt x="3735" y="2488"/>
                  </a:lnTo>
                  <a:lnTo>
                    <a:pt x="3778" y="2568"/>
                  </a:lnTo>
                  <a:lnTo>
                    <a:pt x="3811" y="2628"/>
                  </a:lnTo>
                  <a:lnTo>
                    <a:pt x="3835" y="2671"/>
                  </a:lnTo>
                  <a:lnTo>
                    <a:pt x="3853" y="2702"/>
                  </a:lnTo>
                  <a:lnTo>
                    <a:pt x="3865" y="2723"/>
                  </a:lnTo>
                  <a:lnTo>
                    <a:pt x="3869" y="2729"/>
                  </a:lnTo>
                  <a:lnTo>
                    <a:pt x="3872" y="2735"/>
                  </a:lnTo>
                  <a:lnTo>
                    <a:pt x="3877" y="2738"/>
                  </a:lnTo>
                  <a:lnTo>
                    <a:pt x="3880" y="2741"/>
                  </a:lnTo>
                  <a:lnTo>
                    <a:pt x="3921" y="2814"/>
                  </a:lnTo>
                  <a:lnTo>
                    <a:pt x="3952" y="2871"/>
                  </a:lnTo>
                  <a:lnTo>
                    <a:pt x="3974" y="2912"/>
                  </a:lnTo>
                  <a:lnTo>
                    <a:pt x="3989" y="2942"/>
                  </a:lnTo>
                  <a:lnTo>
                    <a:pt x="3999" y="2963"/>
                  </a:lnTo>
                  <a:lnTo>
                    <a:pt x="4006" y="2979"/>
                  </a:lnTo>
                  <a:lnTo>
                    <a:pt x="4010" y="2993"/>
                  </a:lnTo>
                  <a:lnTo>
                    <a:pt x="4013" y="3008"/>
                  </a:lnTo>
                  <a:lnTo>
                    <a:pt x="4023" y="3008"/>
                  </a:lnTo>
                  <a:lnTo>
                    <a:pt x="4033" y="3008"/>
                  </a:lnTo>
                  <a:lnTo>
                    <a:pt x="4043" y="3008"/>
                  </a:lnTo>
                  <a:lnTo>
                    <a:pt x="4054" y="3008"/>
                  </a:lnTo>
                  <a:lnTo>
                    <a:pt x="4059" y="2993"/>
                  </a:lnTo>
                  <a:lnTo>
                    <a:pt x="4066" y="2980"/>
                  </a:lnTo>
                  <a:lnTo>
                    <a:pt x="4072" y="2967"/>
                  </a:lnTo>
                  <a:lnTo>
                    <a:pt x="4081" y="2954"/>
                  </a:lnTo>
                  <a:lnTo>
                    <a:pt x="4090" y="2942"/>
                  </a:lnTo>
                  <a:lnTo>
                    <a:pt x="4099" y="2930"/>
                  </a:lnTo>
                  <a:lnTo>
                    <a:pt x="4109" y="2919"/>
                  </a:lnTo>
                  <a:lnTo>
                    <a:pt x="4120" y="2908"/>
                  </a:lnTo>
                  <a:lnTo>
                    <a:pt x="4142" y="2888"/>
                  </a:lnTo>
                  <a:lnTo>
                    <a:pt x="4167" y="2868"/>
                  </a:lnTo>
                  <a:lnTo>
                    <a:pt x="4192" y="2849"/>
                  </a:lnTo>
                  <a:lnTo>
                    <a:pt x="4217" y="2831"/>
                  </a:lnTo>
                  <a:lnTo>
                    <a:pt x="4244" y="2812"/>
                  </a:lnTo>
                  <a:lnTo>
                    <a:pt x="4269" y="2794"/>
                  </a:lnTo>
                  <a:lnTo>
                    <a:pt x="4293" y="2774"/>
                  </a:lnTo>
                  <a:lnTo>
                    <a:pt x="4316" y="2754"/>
                  </a:lnTo>
                  <a:lnTo>
                    <a:pt x="4327" y="2744"/>
                  </a:lnTo>
                  <a:lnTo>
                    <a:pt x="4338" y="2734"/>
                  </a:lnTo>
                  <a:lnTo>
                    <a:pt x="4346" y="2723"/>
                  </a:lnTo>
                  <a:lnTo>
                    <a:pt x="4356" y="2712"/>
                  </a:lnTo>
                  <a:lnTo>
                    <a:pt x="4364" y="2700"/>
                  </a:lnTo>
                  <a:lnTo>
                    <a:pt x="4371" y="2688"/>
                  </a:lnTo>
                  <a:lnTo>
                    <a:pt x="4378" y="2675"/>
                  </a:lnTo>
                  <a:lnTo>
                    <a:pt x="4383" y="2661"/>
                  </a:lnTo>
                  <a:lnTo>
                    <a:pt x="4392" y="2656"/>
                  </a:lnTo>
                  <a:lnTo>
                    <a:pt x="4402" y="2649"/>
                  </a:lnTo>
                  <a:lnTo>
                    <a:pt x="4415" y="2640"/>
                  </a:lnTo>
                  <a:lnTo>
                    <a:pt x="4434" y="2623"/>
                  </a:lnTo>
                  <a:lnTo>
                    <a:pt x="4461" y="2599"/>
                  </a:lnTo>
                  <a:lnTo>
                    <a:pt x="4498" y="2565"/>
                  </a:lnTo>
                  <a:lnTo>
                    <a:pt x="4548" y="2519"/>
                  </a:lnTo>
                  <a:lnTo>
                    <a:pt x="4614" y="2459"/>
                  </a:lnTo>
                  <a:lnTo>
                    <a:pt x="4696" y="2383"/>
                  </a:lnTo>
                  <a:lnTo>
                    <a:pt x="4797" y="2287"/>
                  </a:lnTo>
                  <a:lnTo>
                    <a:pt x="4921" y="2171"/>
                  </a:lnTo>
                  <a:lnTo>
                    <a:pt x="5068" y="2033"/>
                  </a:lnTo>
                  <a:lnTo>
                    <a:pt x="5243" y="1870"/>
                  </a:lnTo>
                  <a:lnTo>
                    <a:pt x="5445" y="1680"/>
                  </a:lnTo>
                  <a:lnTo>
                    <a:pt x="5679" y="1459"/>
                  </a:lnTo>
                  <a:lnTo>
                    <a:pt x="5947" y="1209"/>
                  </a:lnTo>
                  <a:lnTo>
                    <a:pt x="5959" y="1201"/>
                  </a:lnTo>
                  <a:lnTo>
                    <a:pt x="5971" y="1195"/>
                  </a:lnTo>
                  <a:lnTo>
                    <a:pt x="5983" y="1189"/>
                  </a:lnTo>
                  <a:lnTo>
                    <a:pt x="5995" y="1183"/>
                  </a:lnTo>
                  <a:lnTo>
                    <a:pt x="5995" y="1170"/>
                  </a:lnTo>
                  <a:lnTo>
                    <a:pt x="5995" y="1157"/>
                  </a:lnTo>
                  <a:lnTo>
                    <a:pt x="6080" y="1077"/>
                  </a:lnTo>
                  <a:lnTo>
                    <a:pt x="6165" y="994"/>
                  </a:lnTo>
                  <a:lnTo>
                    <a:pt x="6251" y="910"/>
                  </a:lnTo>
                  <a:lnTo>
                    <a:pt x="6338" y="827"/>
                  </a:lnTo>
                  <a:lnTo>
                    <a:pt x="6381" y="786"/>
                  </a:lnTo>
                  <a:lnTo>
                    <a:pt x="6426" y="746"/>
                  </a:lnTo>
                  <a:lnTo>
                    <a:pt x="6471" y="707"/>
                  </a:lnTo>
                  <a:lnTo>
                    <a:pt x="6517" y="668"/>
                  </a:lnTo>
                  <a:lnTo>
                    <a:pt x="6563" y="632"/>
                  </a:lnTo>
                  <a:lnTo>
                    <a:pt x="6611" y="596"/>
                  </a:lnTo>
                  <a:lnTo>
                    <a:pt x="6658" y="562"/>
                  </a:lnTo>
                  <a:lnTo>
                    <a:pt x="6707" y="530"/>
                  </a:lnTo>
                  <a:lnTo>
                    <a:pt x="6741" y="530"/>
                  </a:lnTo>
                  <a:lnTo>
                    <a:pt x="6776" y="530"/>
                  </a:lnTo>
                  <a:lnTo>
                    <a:pt x="6810" y="530"/>
                  </a:lnTo>
                  <a:lnTo>
                    <a:pt x="6845" y="530"/>
                  </a:lnTo>
                  <a:lnTo>
                    <a:pt x="6880" y="530"/>
                  </a:lnTo>
                  <a:lnTo>
                    <a:pt x="6913" y="530"/>
                  </a:lnTo>
                  <a:lnTo>
                    <a:pt x="6948" y="530"/>
                  </a:lnTo>
                  <a:lnTo>
                    <a:pt x="6983" y="530"/>
                  </a:lnTo>
                  <a:lnTo>
                    <a:pt x="7010" y="550"/>
                  </a:lnTo>
                  <a:lnTo>
                    <a:pt x="7035" y="570"/>
                  </a:lnTo>
                  <a:lnTo>
                    <a:pt x="7058" y="591"/>
                  </a:lnTo>
                  <a:lnTo>
                    <a:pt x="7079" y="612"/>
                  </a:lnTo>
                  <a:lnTo>
                    <a:pt x="7099" y="632"/>
                  </a:lnTo>
                  <a:lnTo>
                    <a:pt x="7117" y="654"/>
                  </a:lnTo>
                  <a:lnTo>
                    <a:pt x="7133" y="676"/>
                  </a:lnTo>
                  <a:lnTo>
                    <a:pt x="7147" y="699"/>
                  </a:lnTo>
                  <a:lnTo>
                    <a:pt x="7154" y="711"/>
                  </a:lnTo>
                  <a:lnTo>
                    <a:pt x="7159" y="724"/>
                  </a:lnTo>
                  <a:lnTo>
                    <a:pt x="7165" y="736"/>
                  </a:lnTo>
                  <a:lnTo>
                    <a:pt x="7170" y="749"/>
                  </a:lnTo>
                  <a:lnTo>
                    <a:pt x="7174" y="762"/>
                  </a:lnTo>
                  <a:lnTo>
                    <a:pt x="7178" y="775"/>
                  </a:lnTo>
                  <a:lnTo>
                    <a:pt x="7181" y="788"/>
                  </a:lnTo>
                  <a:lnTo>
                    <a:pt x="7184" y="803"/>
                  </a:lnTo>
                  <a:lnTo>
                    <a:pt x="7187" y="817"/>
                  </a:lnTo>
                  <a:lnTo>
                    <a:pt x="7189" y="832"/>
                  </a:lnTo>
                  <a:lnTo>
                    <a:pt x="7190" y="847"/>
                  </a:lnTo>
                  <a:lnTo>
                    <a:pt x="7190" y="863"/>
                  </a:lnTo>
                  <a:lnTo>
                    <a:pt x="7190" y="879"/>
                  </a:lnTo>
                  <a:lnTo>
                    <a:pt x="7190" y="896"/>
                  </a:lnTo>
                  <a:lnTo>
                    <a:pt x="7189" y="913"/>
                  </a:lnTo>
                  <a:lnTo>
                    <a:pt x="7187" y="930"/>
                  </a:lnTo>
                  <a:lnTo>
                    <a:pt x="7172" y="958"/>
                  </a:lnTo>
                  <a:lnTo>
                    <a:pt x="7157" y="984"/>
                  </a:lnTo>
                  <a:lnTo>
                    <a:pt x="7142" y="1009"/>
                  </a:lnTo>
                  <a:lnTo>
                    <a:pt x="7126" y="1033"/>
                  </a:lnTo>
                  <a:lnTo>
                    <a:pt x="7111" y="1056"/>
                  </a:lnTo>
                  <a:lnTo>
                    <a:pt x="7096" y="1078"/>
                  </a:lnTo>
                  <a:lnTo>
                    <a:pt x="7079" y="1099"/>
                  </a:lnTo>
                  <a:lnTo>
                    <a:pt x="7063" y="1119"/>
                  </a:lnTo>
                  <a:lnTo>
                    <a:pt x="7046" y="1140"/>
                  </a:lnTo>
                  <a:lnTo>
                    <a:pt x="7028" y="1160"/>
                  </a:lnTo>
                  <a:lnTo>
                    <a:pt x="7010" y="1179"/>
                  </a:lnTo>
                  <a:lnTo>
                    <a:pt x="6990" y="1199"/>
                  </a:lnTo>
                  <a:lnTo>
                    <a:pt x="6949" y="1240"/>
                  </a:lnTo>
                  <a:lnTo>
                    <a:pt x="6904" y="1282"/>
                  </a:lnTo>
                  <a:lnTo>
                    <a:pt x="6881" y="1282"/>
                  </a:lnTo>
                  <a:lnTo>
                    <a:pt x="6858" y="1282"/>
                  </a:lnTo>
                  <a:lnTo>
                    <a:pt x="6835" y="1282"/>
                  </a:lnTo>
                  <a:lnTo>
                    <a:pt x="6813" y="1282"/>
                  </a:lnTo>
                  <a:lnTo>
                    <a:pt x="6806" y="1276"/>
                  </a:lnTo>
                  <a:lnTo>
                    <a:pt x="6800" y="1269"/>
                  </a:lnTo>
                  <a:lnTo>
                    <a:pt x="6793" y="1264"/>
                  </a:lnTo>
                  <a:lnTo>
                    <a:pt x="6787" y="1258"/>
                  </a:lnTo>
                  <a:lnTo>
                    <a:pt x="6772" y="1248"/>
                  </a:lnTo>
                  <a:lnTo>
                    <a:pt x="6757" y="1242"/>
                  </a:lnTo>
                  <a:lnTo>
                    <a:pt x="6742" y="1235"/>
                  </a:lnTo>
                  <a:lnTo>
                    <a:pt x="6726" y="1231"/>
                  </a:lnTo>
                  <a:lnTo>
                    <a:pt x="6708" y="1229"/>
                  </a:lnTo>
                  <a:lnTo>
                    <a:pt x="6692" y="1226"/>
                  </a:lnTo>
                  <a:lnTo>
                    <a:pt x="6656" y="1225"/>
                  </a:lnTo>
                  <a:lnTo>
                    <a:pt x="6620" y="1226"/>
                  </a:lnTo>
                  <a:lnTo>
                    <a:pt x="6584" y="1228"/>
                  </a:lnTo>
                  <a:lnTo>
                    <a:pt x="6547" y="1229"/>
                  </a:lnTo>
                  <a:lnTo>
                    <a:pt x="6505" y="1258"/>
                  </a:lnTo>
                  <a:lnTo>
                    <a:pt x="6462" y="1288"/>
                  </a:lnTo>
                  <a:lnTo>
                    <a:pt x="6420" y="1317"/>
                  </a:lnTo>
                  <a:lnTo>
                    <a:pt x="6379" y="1348"/>
                  </a:lnTo>
                  <a:lnTo>
                    <a:pt x="6338" y="1379"/>
                  </a:lnTo>
                  <a:lnTo>
                    <a:pt x="6298" y="1411"/>
                  </a:lnTo>
                  <a:lnTo>
                    <a:pt x="6259" y="1443"/>
                  </a:lnTo>
                  <a:lnTo>
                    <a:pt x="6220" y="1475"/>
                  </a:lnTo>
                  <a:lnTo>
                    <a:pt x="6182" y="1509"/>
                  </a:lnTo>
                  <a:lnTo>
                    <a:pt x="6144" y="1544"/>
                  </a:lnTo>
                  <a:lnTo>
                    <a:pt x="6106" y="1579"/>
                  </a:lnTo>
                  <a:lnTo>
                    <a:pt x="6070" y="1615"/>
                  </a:lnTo>
                  <a:lnTo>
                    <a:pt x="6033" y="1651"/>
                  </a:lnTo>
                  <a:lnTo>
                    <a:pt x="5998" y="1689"/>
                  </a:lnTo>
                  <a:lnTo>
                    <a:pt x="5962" y="1728"/>
                  </a:lnTo>
                  <a:lnTo>
                    <a:pt x="5927" y="1768"/>
                  </a:lnTo>
                  <a:lnTo>
                    <a:pt x="5918" y="1772"/>
                  </a:lnTo>
                  <a:lnTo>
                    <a:pt x="5907" y="1779"/>
                  </a:lnTo>
                  <a:lnTo>
                    <a:pt x="5893" y="1790"/>
                  </a:lnTo>
                  <a:lnTo>
                    <a:pt x="5877" y="1803"/>
                  </a:lnTo>
                  <a:lnTo>
                    <a:pt x="5839" y="1834"/>
                  </a:lnTo>
                  <a:lnTo>
                    <a:pt x="5797" y="1870"/>
                  </a:lnTo>
                  <a:lnTo>
                    <a:pt x="5755" y="1906"/>
                  </a:lnTo>
                  <a:lnTo>
                    <a:pt x="5719" y="1940"/>
                  </a:lnTo>
                  <a:lnTo>
                    <a:pt x="5704" y="1954"/>
                  </a:lnTo>
                  <a:lnTo>
                    <a:pt x="5692" y="1966"/>
                  </a:lnTo>
                  <a:lnTo>
                    <a:pt x="5683" y="1976"/>
                  </a:lnTo>
                  <a:lnTo>
                    <a:pt x="5678" y="1983"/>
                  </a:lnTo>
                  <a:lnTo>
                    <a:pt x="5662" y="1994"/>
                  </a:lnTo>
                  <a:lnTo>
                    <a:pt x="5646" y="2005"/>
                  </a:lnTo>
                  <a:lnTo>
                    <a:pt x="5631" y="2017"/>
                  </a:lnTo>
                  <a:lnTo>
                    <a:pt x="5616" y="2029"/>
                  </a:lnTo>
                  <a:lnTo>
                    <a:pt x="5586" y="2055"/>
                  </a:lnTo>
                  <a:lnTo>
                    <a:pt x="5558" y="2083"/>
                  </a:lnTo>
                  <a:lnTo>
                    <a:pt x="5529" y="2112"/>
                  </a:lnTo>
                  <a:lnTo>
                    <a:pt x="5502" y="2142"/>
                  </a:lnTo>
                  <a:lnTo>
                    <a:pt x="5475" y="2172"/>
                  </a:lnTo>
                  <a:lnTo>
                    <a:pt x="5447" y="2203"/>
                  </a:lnTo>
                  <a:lnTo>
                    <a:pt x="5420" y="2233"/>
                  </a:lnTo>
                  <a:lnTo>
                    <a:pt x="5393" y="2263"/>
                  </a:lnTo>
                  <a:lnTo>
                    <a:pt x="5364" y="2292"/>
                  </a:lnTo>
                  <a:lnTo>
                    <a:pt x="5336" y="2320"/>
                  </a:lnTo>
                  <a:lnTo>
                    <a:pt x="5308" y="2347"/>
                  </a:lnTo>
                  <a:lnTo>
                    <a:pt x="5277" y="2372"/>
                  </a:lnTo>
                  <a:lnTo>
                    <a:pt x="5262" y="2383"/>
                  </a:lnTo>
                  <a:lnTo>
                    <a:pt x="5246" y="2394"/>
                  </a:lnTo>
                  <a:lnTo>
                    <a:pt x="5230" y="2405"/>
                  </a:lnTo>
                  <a:lnTo>
                    <a:pt x="5214" y="2415"/>
                  </a:lnTo>
                  <a:lnTo>
                    <a:pt x="5208" y="2422"/>
                  </a:lnTo>
                  <a:lnTo>
                    <a:pt x="5197" y="2433"/>
                  </a:lnTo>
                  <a:lnTo>
                    <a:pt x="5183" y="2447"/>
                  </a:lnTo>
                  <a:lnTo>
                    <a:pt x="5165" y="2466"/>
                  </a:lnTo>
                  <a:lnTo>
                    <a:pt x="5120" y="2507"/>
                  </a:lnTo>
                  <a:lnTo>
                    <a:pt x="5069" y="2553"/>
                  </a:lnTo>
                  <a:lnTo>
                    <a:pt x="5020" y="2599"/>
                  </a:lnTo>
                  <a:lnTo>
                    <a:pt x="4977" y="2640"/>
                  </a:lnTo>
                  <a:lnTo>
                    <a:pt x="4959" y="2657"/>
                  </a:lnTo>
                  <a:lnTo>
                    <a:pt x="4945" y="2671"/>
                  </a:lnTo>
                  <a:lnTo>
                    <a:pt x="4935" y="2681"/>
                  </a:lnTo>
                  <a:lnTo>
                    <a:pt x="4931" y="2688"/>
                  </a:lnTo>
                  <a:lnTo>
                    <a:pt x="4897" y="2712"/>
                  </a:lnTo>
                  <a:lnTo>
                    <a:pt x="4855" y="2746"/>
                  </a:lnTo>
                  <a:lnTo>
                    <a:pt x="4846" y="2754"/>
                  </a:lnTo>
                  <a:lnTo>
                    <a:pt x="4837" y="2763"/>
                  </a:lnTo>
                  <a:lnTo>
                    <a:pt x="4828" y="2773"/>
                  </a:lnTo>
                  <a:lnTo>
                    <a:pt x="4820" y="2783"/>
                  </a:lnTo>
                  <a:lnTo>
                    <a:pt x="4815" y="2793"/>
                  </a:lnTo>
                  <a:lnTo>
                    <a:pt x="4809" y="2802"/>
                  </a:lnTo>
                  <a:lnTo>
                    <a:pt x="4807" y="2811"/>
                  </a:lnTo>
                  <a:lnTo>
                    <a:pt x="4806" y="2821"/>
                  </a:lnTo>
                  <a:lnTo>
                    <a:pt x="4787" y="2830"/>
                  </a:lnTo>
                  <a:lnTo>
                    <a:pt x="4768" y="2839"/>
                  </a:lnTo>
                  <a:lnTo>
                    <a:pt x="4749" y="2851"/>
                  </a:lnTo>
                  <a:lnTo>
                    <a:pt x="4732" y="2865"/>
                  </a:lnTo>
                  <a:lnTo>
                    <a:pt x="4713" y="2879"/>
                  </a:lnTo>
                  <a:lnTo>
                    <a:pt x="4696" y="2894"/>
                  </a:lnTo>
                  <a:lnTo>
                    <a:pt x="4678" y="2910"/>
                  </a:lnTo>
                  <a:lnTo>
                    <a:pt x="4661" y="2927"/>
                  </a:lnTo>
                  <a:lnTo>
                    <a:pt x="4627" y="2961"/>
                  </a:lnTo>
                  <a:lnTo>
                    <a:pt x="4593" y="2995"/>
                  </a:lnTo>
                  <a:lnTo>
                    <a:pt x="4577" y="3011"/>
                  </a:lnTo>
                  <a:lnTo>
                    <a:pt x="4560" y="3026"/>
                  </a:lnTo>
                  <a:lnTo>
                    <a:pt x="4544" y="3040"/>
                  </a:lnTo>
                  <a:lnTo>
                    <a:pt x="4528" y="3054"/>
                  </a:lnTo>
                  <a:lnTo>
                    <a:pt x="4517" y="3067"/>
                  </a:lnTo>
                  <a:lnTo>
                    <a:pt x="4500" y="3084"/>
                  </a:lnTo>
                  <a:lnTo>
                    <a:pt x="4480" y="3105"/>
                  </a:lnTo>
                  <a:lnTo>
                    <a:pt x="4454" y="3130"/>
                  </a:lnTo>
                  <a:lnTo>
                    <a:pt x="4397" y="3186"/>
                  </a:lnTo>
                  <a:lnTo>
                    <a:pt x="4331" y="3247"/>
                  </a:lnTo>
                  <a:lnTo>
                    <a:pt x="4267" y="3306"/>
                  </a:lnTo>
                  <a:lnTo>
                    <a:pt x="4208" y="3358"/>
                  </a:lnTo>
                  <a:lnTo>
                    <a:pt x="4182" y="3380"/>
                  </a:lnTo>
                  <a:lnTo>
                    <a:pt x="4162" y="3399"/>
                  </a:lnTo>
                  <a:lnTo>
                    <a:pt x="4144" y="3412"/>
                  </a:lnTo>
                  <a:lnTo>
                    <a:pt x="4133" y="3419"/>
                  </a:lnTo>
                  <a:lnTo>
                    <a:pt x="4126" y="3435"/>
                  </a:lnTo>
                  <a:lnTo>
                    <a:pt x="4116" y="3451"/>
                  </a:lnTo>
                  <a:lnTo>
                    <a:pt x="4104" y="3469"/>
                  </a:lnTo>
                  <a:lnTo>
                    <a:pt x="4090" y="3487"/>
                  </a:lnTo>
                  <a:lnTo>
                    <a:pt x="4073" y="3506"/>
                  </a:lnTo>
                  <a:lnTo>
                    <a:pt x="4055" y="3524"/>
                  </a:lnTo>
                  <a:lnTo>
                    <a:pt x="4035" y="3543"/>
                  </a:lnTo>
                  <a:lnTo>
                    <a:pt x="4015" y="3562"/>
                  </a:lnTo>
                  <a:lnTo>
                    <a:pt x="3995" y="3581"/>
                  </a:lnTo>
                  <a:lnTo>
                    <a:pt x="3973" y="3598"/>
                  </a:lnTo>
                  <a:lnTo>
                    <a:pt x="3952" y="3617"/>
                  </a:lnTo>
                  <a:lnTo>
                    <a:pt x="3930" y="3633"/>
                  </a:lnTo>
                  <a:lnTo>
                    <a:pt x="3909" y="3649"/>
                  </a:lnTo>
                  <a:lnTo>
                    <a:pt x="3890" y="3663"/>
                  </a:lnTo>
                  <a:lnTo>
                    <a:pt x="3871" y="3676"/>
                  </a:lnTo>
                  <a:lnTo>
                    <a:pt x="3855" y="3687"/>
                  </a:lnTo>
                  <a:lnTo>
                    <a:pt x="3855" y="3696"/>
                  </a:lnTo>
                  <a:lnTo>
                    <a:pt x="3855" y="3707"/>
                  </a:lnTo>
                  <a:lnTo>
                    <a:pt x="3844" y="3704"/>
                  </a:lnTo>
                  <a:lnTo>
                    <a:pt x="3834" y="3703"/>
                  </a:lnTo>
                  <a:lnTo>
                    <a:pt x="3824" y="3702"/>
                  </a:lnTo>
                  <a:lnTo>
                    <a:pt x="3814" y="3700"/>
                  </a:lnTo>
                  <a:lnTo>
                    <a:pt x="3765" y="3613"/>
                  </a:lnTo>
                  <a:lnTo>
                    <a:pt x="3715" y="3525"/>
                  </a:lnTo>
                  <a:lnTo>
                    <a:pt x="3666" y="3439"/>
                  </a:lnTo>
                  <a:lnTo>
                    <a:pt x="3616" y="3352"/>
                  </a:lnTo>
                  <a:lnTo>
                    <a:pt x="3566" y="3264"/>
                  </a:lnTo>
                  <a:lnTo>
                    <a:pt x="3516" y="3177"/>
                  </a:lnTo>
                  <a:lnTo>
                    <a:pt x="3467" y="3090"/>
                  </a:lnTo>
                  <a:lnTo>
                    <a:pt x="3417" y="3002"/>
                  </a:lnTo>
                  <a:lnTo>
                    <a:pt x="3368" y="2915"/>
                  </a:lnTo>
                  <a:lnTo>
                    <a:pt x="3318" y="2827"/>
                  </a:lnTo>
                  <a:lnTo>
                    <a:pt x="3268" y="2740"/>
                  </a:lnTo>
                  <a:lnTo>
                    <a:pt x="3219" y="2654"/>
                  </a:lnTo>
                  <a:lnTo>
                    <a:pt x="3169" y="2566"/>
                  </a:lnTo>
                  <a:lnTo>
                    <a:pt x="3120" y="2479"/>
                  </a:lnTo>
                  <a:lnTo>
                    <a:pt x="3069" y="2393"/>
                  </a:lnTo>
                  <a:lnTo>
                    <a:pt x="3020" y="2305"/>
                  </a:lnTo>
                  <a:lnTo>
                    <a:pt x="2996" y="2286"/>
                  </a:lnTo>
                  <a:lnTo>
                    <a:pt x="2972" y="2266"/>
                  </a:lnTo>
                  <a:lnTo>
                    <a:pt x="2948" y="2248"/>
                  </a:lnTo>
                  <a:lnTo>
                    <a:pt x="2924" y="2228"/>
                  </a:lnTo>
                  <a:lnTo>
                    <a:pt x="2896" y="2217"/>
                  </a:lnTo>
                  <a:lnTo>
                    <a:pt x="2867" y="2208"/>
                  </a:lnTo>
                  <a:lnTo>
                    <a:pt x="2840" y="2202"/>
                  </a:lnTo>
                  <a:lnTo>
                    <a:pt x="2813" y="2197"/>
                  </a:lnTo>
                  <a:lnTo>
                    <a:pt x="2785" y="2195"/>
                  </a:lnTo>
                  <a:lnTo>
                    <a:pt x="2759" y="2195"/>
                  </a:lnTo>
                  <a:lnTo>
                    <a:pt x="2734" y="2195"/>
                  </a:lnTo>
                  <a:lnTo>
                    <a:pt x="2708" y="2198"/>
                  </a:lnTo>
                  <a:lnTo>
                    <a:pt x="2684" y="2202"/>
                  </a:lnTo>
                  <a:lnTo>
                    <a:pt x="2659" y="2207"/>
                  </a:lnTo>
                  <a:lnTo>
                    <a:pt x="2635" y="2213"/>
                  </a:lnTo>
                  <a:lnTo>
                    <a:pt x="2611" y="2220"/>
                  </a:lnTo>
                  <a:lnTo>
                    <a:pt x="2587" y="2228"/>
                  </a:lnTo>
                  <a:lnTo>
                    <a:pt x="2562" y="2237"/>
                  </a:lnTo>
                  <a:lnTo>
                    <a:pt x="2538" y="2245"/>
                  </a:lnTo>
                  <a:lnTo>
                    <a:pt x="2516" y="2255"/>
                  </a:lnTo>
                  <a:lnTo>
                    <a:pt x="2469" y="2275"/>
                  </a:lnTo>
                  <a:lnTo>
                    <a:pt x="2422" y="2295"/>
                  </a:lnTo>
                  <a:lnTo>
                    <a:pt x="2375" y="2314"/>
                  </a:lnTo>
                  <a:lnTo>
                    <a:pt x="2328" y="2332"/>
                  </a:lnTo>
                  <a:lnTo>
                    <a:pt x="2302" y="2339"/>
                  </a:lnTo>
                  <a:lnTo>
                    <a:pt x="2278" y="2346"/>
                  </a:lnTo>
                  <a:lnTo>
                    <a:pt x="2253" y="2351"/>
                  </a:lnTo>
                  <a:lnTo>
                    <a:pt x="2228" y="2357"/>
                  </a:lnTo>
                  <a:lnTo>
                    <a:pt x="2203" y="2360"/>
                  </a:lnTo>
                  <a:lnTo>
                    <a:pt x="2177" y="2362"/>
                  </a:lnTo>
                  <a:lnTo>
                    <a:pt x="2151" y="2362"/>
                  </a:lnTo>
                  <a:lnTo>
                    <a:pt x="2124" y="2361"/>
                  </a:lnTo>
                  <a:lnTo>
                    <a:pt x="2108" y="2329"/>
                  </a:lnTo>
                  <a:lnTo>
                    <a:pt x="2097" y="2313"/>
                  </a:lnTo>
                  <a:lnTo>
                    <a:pt x="2094" y="2309"/>
                  </a:lnTo>
                  <a:lnTo>
                    <a:pt x="2089" y="2305"/>
                  </a:lnTo>
                  <a:lnTo>
                    <a:pt x="2084" y="2303"/>
                  </a:lnTo>
                  <a:lnTo>
                    <a:pt x="2079" y="2301"/>
                  </a:lnTo>
                  <a:lnTo>
                    <a:pt x="2015" y="2212"/>
                  </a:lnTo>
                  <a:lnTo>
                    <a:pt x="1951" y="2118"/>
                  </a:lnTo>
                  <a:lnTo>
                    <a:pt x="1918" y="2070"/>
                  </a:lnTo>
                  <a:lnTo>
                    <a:pt x="1885" y="2023"/>
                  </a:lnTo>
                  <a:lnTo>
                    <a:pt x="1850" y="1976"/>
                  </a:lnTo>
                  <a:lnTo>
                    <a:pt x="1814" y="1930"/>
                  </a:lnTo>
                  <a:lnTo>
                    <a:pt x="1778" y="1885"/>
                  </a:lnTo>
                  <a:lnTo>
                    <a:pt x="1740" y="1842"/>
                  </a:lnTo>
                  <a:lnTo>
                    <a:pt x="1720" y="1821"/>
                  </a:lnTo>
                  <a:lnTo>
                    <a:pt x="1701" y="1801"/>
                  </a:lnTo>
                  <a:lnTo>
                    <a:pt x="1681" y="1781"/>
                  </a:lnTo>
                  <a:lnTo>
                    <a:pt x="1660" y="1762"/>
                  </a:lnTo>
                  <a:lnTo>
                    <a:pt x="1639" y="1743"/>
                  </a:lnTo>
                  <a:lnTo>
                    <a:pt x="1618" y="1724"/>
                  </a:lnTo>
                  <a:lnTo>
                    <a:pt x="1596" y="1708"/>
                  </a:lnTo>
                  <a:lnTo>
                    <a:pt x="1574" y="1692"/>
                  </a:lnTo>
                  <a:lnTo>
                    <a:pt x="1551" y="1676"/>
                  </a:lnTo>
                  <a:lnTo>
                    <a:pt x="1528" y="1661"/>
                  </a:lnTo>
                  <a:lnTo>
                    <a:pt x="1504" y="1647"/>
                  </a:lnTo>
                  <a:lnTo>
                    <a:pt x="1479" y="1635"/>
                  </a:lnTo>
                  <a:lnTo>
                    <a:pt x="1450" y="1635"/>
                  </a:lnTo>
                  <a:lnTo>
                    <a:pt x="1422" y="1635"/>
                  </a:lnTo>
                  <a:lnTo>
                    <a:pt x="1394" y="1635"/>
                  </a:lnTo>
                  <a:lnTo>
                    <a:pt x="1366" y="1635"/>
                  </a:lnTo>
                  <a:lnTo>
                    <a:pt x="1338" y="1635"/>
                  </a:lnTo>
                  <a:lnTo>
                    <a:pt x="1310" y="1635"/>
                  </a:lnTo>
                  <a:lnTo>
                    <a:pt x="1281" y="1635"/>
                  </a:lnTo>
                  <a:lnTo>
                    <a:pt x="1253" y="1635"/>
                  </a:lnTo>
                  <a:lnTo>
                    <a:pt x="1242" y="1641"/>
                  </a:lnTo>
                  <a:lnTo>
                    <a:pt x="1232" y="1647"/>
                  </a:lnTo>
                  <a:lnTo>
                    <a:pt x="1221" y="1651"/>
                  </a:lnTo>
                  <a:lnTo>
                    <a:pt x="1210" y="1655"/>
                  </a:lnTo>
                  <a:lnTo>
                    <a:pt x="1201" y="1659"/>
                  </a:lnTo>
                  <a:lnTo>
                    <a:pt x="1193" y="1664"/>
                  </a:lnTo>
                  <a:lnTo>
                    <a:pt x="1188" y="1668"/>
                  </a:lnTo>
                  <a:lnTo>
                    <a:pt x="1185" y="1672"/>
                  </a:lnTo>
                  <a:lnTo>
                    <a:pt x="1183" y="1676"/>
                  </a:lnTo>
                  <a:lnTo>
                    <a:pt x="1181" y="1682"/>
                  </a:lnTo>
                  <a:lnTo>
                    <a:pt x="1150" y="1703"/>
                  </a:lnTo>
                  <a:lnTo>
                    <a:pt x="1119" y="1724"/>
                  </a:lnTo>
                  <a:lnTo>
                    <a:pt x="1090" y="1748"/>
                  </a:lnTo>
                  <a:lnTo>
                    <a:pt x="1060" y="1774"/>
                  </a:lnTo>
                  <a:lnTo>
                    <a:pt x="1034" y="1801"/>
                  </a:lnTo>
                  <a:lnTo>
                    <a:pt x="1008" y="1829"/>
                  </a:lnTo>
                  <a:lnTo>
                    <a:pt x="996" y="1845"/>
                  </a:lnTo>
                  <a:lnTo>
                    <a:pt x="985" y="1859"/>
                  </a:lnTo>
                  <a:lnTo>
                    <a:pt x="974" y="1874"/>
                  </a:lnTo>
                  <a:lnTo>
                    <a:pt x="963" y="1889"/>
                  </a:lnTo>
                  <a:lnTo>
                    <a:pt x="949" y="1885"/>
                  </a:lnTo>
                  <a:lnTo>
                    <a:pt x="936" y="1882"/>
                  </a:lnTo>
                  <a:lnTo>
                    <a:pt x="902" y="1819"/>
                  </a:lnTo>
                  <a:lnTo>
                    <a:pt x="868" y="1758"/>
                  </a:lnTo>
                  <a:lnTo>
                    <a:pt x="834" y="1697"/>
                  </a:lnTo>
                  <a:lnTo>
                    <a:pt x="800" y="1635"/>
                  </a:lnTo>
                  <a:lnTo>
                    <a:pt x="767" y="1574"/>
                  </a:lnTo>
                  <a:lnTo>
                    <a:pt x="733" y="1511"/>
                  </a:lnTo>
                  <a:lnTo>
                    <a:pt x="699" y="1450"/>
                  </a:lnTo>
                  <a:lnTo>
                    <a:pt x="665" y="1389"/>
                  </a:lnTo>
                  <a:lnTo>
                    <a:pt x="631" y="1327"/>
                  </a:lnTo>
                  <a:lnTo>
                    <a:pt x="598" y="1266"/>
                  </a:lnTo>
                  <a:lnTo>
                    <a:pt x="565" y="1205"/>
                  </a:lnTo>
                  <a:lnTo>
                    <a:pt x="531" y="1142"/>
                  </a:lnTo>
                  <a:lnTo>
                    <a:pt x="497" y="1081"/>
                  </a:lnTo>
                  <a:lnTo>
                    <a:pt x="464" y="1019"/>
                  </a:lnTo>
                  <a:lnTo>
                    <a:pt x="430" y="958"/>
                  </a:lnTo>
                  <a:lnTo>
                    <a:pt x="396" y="897"/>
                  </a:lnTo>
                  <a:lnTo>
                    <a:pt x="378" y="873"/>
                  </a:lnTo>
                  <a:lnTo>
                    <a:pt x="360" y="852"/>
                  </a:lnTo>
                  <a:lnTo>
                    <a:pt x="343" y="832"/>
                  </a:lnTo>
                  <a:lnTo>
                    <a:pt x="326" y="816"/>
                  </a:lnTo>
                  <a:lnTo>
                    <a:pt x="309" y="799"/>
                  </a:lnTo>
                  <a:lnTo>
                    <a:pt x="293" y="786"/>
                  </a:lnTo>
                  <a:lnTo>
                    <a:pt x="276" y="773"/>
                  </a:lnTo>
                  <a:lnTo>
                    <a:pt x="259" y="762"/>
                  </a:lnTo>
                  <a:lnTo>
                    <a:pt x="240" y="754"/>
                  </a:lnTo>
                  <a:lnTo>
                    <a:pt x="220" y="745"/>
                  </a:lnTo>
                  <a:lnTo>
                    <a:pt x="201" y="738"/>
                  </a:lnTo>
                  <a:lnTo>
                    <a:pt x="179" y="732"/>
                  </a:lnTo>
                  <a:lnTo>
                    <a:pt x="156" y="727"/>
                  </a:lnTo>
                  <a:lnTo>
                    <a:pt x="131" y="723"/>
                  </a:lnTo>
                  <a:lnTo>
                    <a:pt x="104" y="720"/>
                  </a:lnTo>
                  <a:lnTo>
                    <a:pt x="74" y="718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2951" y="842"/>
              <a:ext cx="298" cy="283"/>
            </a:xfrm>
            <a:custGeom>
              <a:avLst/>
              <a:gdLst/>
              <a:ahLst/>
              <a:cxnLst>
                <a:cxn ang="0">
                  <a:pos x="176" y="2490"/>
                </a:cxn>
                <a:cxn ang="0">
                  <a:pos x="75" y="2401"/>
                </a:cxn>
                <a:cxn ang="0">
                  <a:pos x="18" y="2298"/>
                </a:cxn>
                <a:cxn ang="0">
                  <a:pos x="0" y="2185"/>
                </a:cxn>
                <a:cxn ang="0">
                  <a:pos x="20" y="2071"/>
                </a:cxn>
                <a:cxn ang="0">
                  <a:pos x="72" y="1957"/>
                </a:cxn>
                <a:cxn ang="0">
                  <a:pos x="153" y="1851"/>
                </a:cxn>
                <a:cxn ang="0">
                  <a:pos x="261" y="1757"/>
                </a:cxn>
                <a:cxn ang="0">
                  <a:pos x="335" y="1686"/>
                </a:cxn>
                <a:cxn ang="0">
                  <a:pos x="449" y="1593"/>
                </a:cxn>
                <a:cxn ang="0">
                  <a:pos x="517" y="1530"/>
                </a:cxn>
                <a:cxn ang="0">
                  <a:pos x="544" y="1488"/>
                </a:cxn>
                <a:cxn ang="0">
                  <a:pos x="601" y="1450"/>
                </a:cxn>
                <a:cxn ang="0">
                  <a:pos x="678" y="1388"/>
                </a:cxn>
                <a:cxn ang="0">
                  <a:pos x="799" y="1265"/>
                </a:cxn>
                <a:cxn ang="0">
                  <a:pos x="925" y="1145"/>
                </a:cxn>
                <a:cxn ang="0">
                  <a:pos x="1159" y="924"/>
                </a:cxn>
                <a:cxn ang="0">
                  <a:pos x="1333" y="770"/>
                </a:cxn>
                <a:cxn ang="0">
                  <a:pos x="1465" y="638"/>
                </a:cxn>
                <a:cxn ang="0">
                  <a:pos x="1705" y="413"/>
                </a:cxn>
                <a:cxn ang="0">
                  <a:pos x="1922" y="224"/>
                </a:cxn>
                <a:cxn ang="0">
                  <a:pos x="1950" y="208"/>
                </a:cxn>
                <a:cxn ang="0">
                  <a:pos x="1972" y="169"/>
                </a:cxn>
                <a:cxn ang="0">
                  <a:pos x="2035" y="108"/>
                </a:cxn>
                <a:cxn ang="0">
                  <a:pos x="2114" y="55"/>
                </a:cxn>
                <a:cxn ang="0">
                  <a:pos x="2232" y="3"/>
                </a:cxn>
                <a:cxn ang="0">
                  <a:pos x="2340" y="1"/>
                </a:cxn>
                <a:cxn ang="0">
                  <a:pos x="2454" y="13"/>
                </a:cxn>
                <a:cxn ang="0">
                  <a:pos x="2558" y="78"/>
                </a:cxn>
                <a:cxn ang="0">
                  <a:pos x="2633" y="161"/>
                </a:cxn>
                <a:cxn ang="0">
                  <a:pos x="2674" y="257"/>
                </a:cxn>
                <a:cxn ang="0">
                  <a:pos x="2685" y="359"/>
                </a:cxn>
                <a:cxn ang="0">
                  <a:pos x="2667" y="464"/>
                </a:cxn>
                <a:cxn ang="0">
                  <a:pos x="2617" y="565"/>
                </a:cxn>
                <a:cxn ang="0">
                  <a:pos x="2539" y="654"/>
                </a:cxn>
                <a:cxn ang="0">
                  <a:pos x="2454" y="725"/>
                </a:cxn>
                <a:cxn ang="0">
                  <a:pos x="2402" y="779"/>
                </a:cxn>
                <a:cxn ang="0">
                  <a:pos x="2324" y="845"/>
                </a:cxn>
                <a:cxn ang="0">
                  <a:pos x="2257" y="913"/>
                </a:cxn>
                <a:cxn ang="0">
                  <a:pos x="1970" y="1161"/>
                </a:cxn>
                <a:cxn ang="0">
                  <a:pos x="1818" y="1307"/>
                </a:cxn>
                <a:cxn ang="0">
                  <a:pos x="1771" y="1366"/>
                </a:cxn>
                <a:cxn ang="0">
                  <a:pos x="1591" y="1532"/>
                </a:cxn>
                <a:cxn ang="0">
                  <a:pos x="1351" y="1749"/>
                </a:cxn>
                <a:cxn ang="0">
                  <a:pos x="1115" y="1970"/>
                </a:cxn>
                <a:cxn ang="0">
                  <a:pos x="888" y="2195"/>
                </a:cxn>
                <a:cxn ang="0">
                  <a:pos x="799" y="2275"/>
                </a:cxn>
                <a:cxn ang="0">
                  <a:pos x="741" y="2340"/>
                </a:cxn>
                <a:cxn ang="0">
                  <a:pos x="704" y="2376"/>
                </a:cxn>
                <a:cxn ang="0">
                  <a:pos x="663" y="2402"/>
                </a:cxn>
                <a:cxn ang="0">
                  <a:pos x="615" y="2447"/>
                </a:cxn>
                <a:cxn ang="0">
                  <a:pos x="521" y="2499"/>
                </a:cxn>
                <a:cxn ang="0">
                  <a:pos x="417" y="2529"/>
                </a:cxn>
                <a:cxn ang="0">
                  <a:pos x="310" y="2542"/>
                </a:cxn>
              </a:cxnLst>
              <a:rect l="0" t="0" r="r" b="b"/>
              <a:pathLst>
                <a:path w="2685" h="2544">
                  <a:moveTo>
                    <a:pt x="283" y="2544"/>
                  </a:moveTo>
                  <a:lnTo>
                    <a:pt x="245" y="2527"/>
                  </a:lnTo>
                  <a:lnTo>
                    <a:pt x="209" y="2509"/>
                  </a:lnTo>
                  <a:lnTo>
                    <a:pt x="176" y="2490"/>
                  </a:lnTo>
                  <a:lnTo>
                    <a:pt x="146" y="2469"/>
                  </a:lnTo>
                  <a:lnTo>
                    <a:pt x="120" y="2447"/>
                  </a:lnTo>
                  <a:lnTo>
                    <a:pt x="96" y="2425"/>
                  </a:lnTo>
                  <a:lnTo>
                    <a:pt x="75" y="2401"/>
                  </a:lnTo>
                  <a:lnTo>
                    <a:pt x="57" y="2376"/>
                  </a:lnTo>
                  <a:lnTo>
                    <a:pt x="40" y="2350"/>
                  </a:lnTo>
                  <a:lnTo>
                    <a:pt x="27" y="2324"/>
                  </a:lnTo>
                  <a:lnTo>
                    <a:pt x="18" y="2298"/>
                  </a:lnTo>
                  <a:lnTo>
                    <a:pt x="10" y="2271"/>
                  </a:lnTo>
                  <a:lnTo>
                    <a:pt x="3" y="2242"/>
                  </a:lnTo>
                  <a:lnTo>
                    <a:pt x="1" y="2215"/>
                  </a:lnTo>
                  <a:lnTo>
                    <a:pt x="0" y="2185"/>
                  </a:lnTo>
                  <a:lnTo>
                    <a:pt x="1" y="2157"/>
                  </a:lnTo>
                  <a:lnTo>
                    <a:pt x="6" y="2129"/>
                  </a:lnTo>
                  <a:lnTo>
                    <a:pt x="11" y="2099"/>
                  </a:lnTo>
                  <a:lnTo>
                    <a:pt x="20" y="2071"/>
                  </a:lnTo>
                  <a:lnTo>
                    <a:pt x="30" y="2042"/>
                  </a:lnTo>
                  <a:lnTo>
                    <a:pt x="42" y="2013"/>
                  </a:lnTo>
                  <a:lnTo>
                    <a:pt x="56" y="1986"/>
                  </a:lnTo>
                  <a:lnTo>
                    <a:pt x="72" y="1957"/>
                  </a:lnTo>
                  <a:lnTo>
                    <a:pt x="90" y="1930"/>
                  </a:lnTo>
                  <a:lnTo>
                    <a:pt x="109" y="1903"/>
                  </a:lnTo>
                  <a:lnTo>
                    <a:pt x="130" y="1876"/>
                  </a:lnTo>
                  <a:lnTo>
                    <a:pt x="153" y="1851"/>
                  </a:lnTo>
                  <a:lnTo>
                    <a:pt x="178" y="1826"/>
                  </a:lnTo>
                  <a:lnTo>
                    <a:pt x="204" y="1802"/>
                  </a:lnTo>
                  <a:lnTo>
                    <a:pt x="232" y="1779"/>
                  </a:lnTo>
                  <a:lnTo>
                    <a:pt x="261" y="1757"/>
                  </a:lnTo>
                  <a:lnTo>
                    <a:pt x="292" y="1735"/>
                  </a:lnTo>
                  <a:lnTo>
                    <a:pt x="304" y="1719"/>
                  </a:lnTo>
                  <a:lnTo>
                    <a:pt x="319" y="1703"/>
                  </a:lnTo>
                  <a:lnTo>
                    <a:pt x="335" y="1686"/>
                  </a:lnTo>
                  <a:lnTo>
                    <a:pt x="353" y="1670"/>
                  </a:lnTo>
                  <a:lnTo>
                    <a:pt x="390" y="1639"/>
                  </a:lnTo>
                  <a:lnTo>
                    <a:pt x="429" y="1609"/>
                  </a:lnTo>
                  <a:lnTo>
                    <a:pt x="449" y="1593"/>
                  </a:lnTo>
                  <a:lnTo>
                    <a:pt x="468" y="1577"/>
                  </a:lnTo>
                  <a:lnTo>
                    <a:pt x="485" y="1562"/>
                  </a:lnTo>
                  <a:lnTo>
                    <a:pt x="501" y="1545"/>
                  </a:lnTo>
                  <a:lnTo>
                    <a:pt x="517" y="1530"/>
                  </a:lnTo>
                  <a:lnTo>
                    <a:pt x="530" y="1514"/>
                  </a:lnTo>
                  <a:lnTo>
                    <a:pt x="535" y="1505"/>
                  </a:lnTo>
                  <a:lnTo>
                    <a:pt x="540" y="1496"/>
                  </a:lnTo>
                  <a:lnTo>
                    <a:pt x="544" y="1488"/>
                  </a:lnTo>
                  <a:lnTo>
                    <a:pt x="548" y="1479"/>
                  </a:lnTo>
                  <a:lnTo>
                    <a:pt x="565" y="1471"/>
                  </a:lnTo>
                  <a:lnTo>
                    <a:pt x="582" y="1461"/>
                  </a:lnTo>
                  <a:lnTo>
                    <a:pt x="601" y="1450"/>
                  </a:lnTo>
                  <a:lnTo>
                    <a:pt x="619" y="1436"/>
                  </a:lnTo>
                  <a:lnTo>
                    <a:pt x="639" y="1421"/>
                  </a:lnTo>
                  <a:lnTo>
                    <a:pt x="659" y="1405"/>
                  </a:lnTo>
                  <a:lnTo>
                    <a:pt x="678" y="1388"/>
                  </a:lnTo>
                  <a:lnTo>
                    <a:pt x="698" y="1370"/>
                  </a:lnTo>
                  <a:lnTo>
                    <a:pt x="735" y="1334"/>
                  </a:lnTo>
                  <a:lnTo>
                    <a:pt x="770" y="1297"/>
                  </a:lnTo>
                  <a:lnTo>
                    <a:pt x="799" y="1265"/>
                  </a:lnTo>
                  <a:lnTo>
                    <a:pt x="822" y="1236"/>
                  </a:lnTo>
                  <a:lnTo>
                    <a:pt x="856" y="1207"/>
                  </a:lnTo>
                  <a:lnTo>
                    <a:pt x="891" y="1176"/>
                  </a:lnTo>
                  <a:lnTo>
                    <a:pt x="925" y="1145"/>
                  </a:lnTo>
                  <a:lnTo>
                    <a:pt x="959" y="1114"/>
                  </a:lnTo>
                  <a:lnTo>
                    <a:pt x="1026" y="1051"/>
                  </a:lnTo>
                  <a:lnTo>
                    <a:pt x="1092" y="987"/>
                  </a:lnTo>
                  <a:lnTo>
                    <a:pt x="1159" y="924"/>
                  </a:lnTo>
                  <a:lnTo>
                    <a:pt x="1227" y="862"/>
                  </a:lnTo>
                  <a:lnTo>
                    <a:pt x="1262" y="830"/>
                  </a:lnTo>
                  <a:lnTo>
                    <a:pt x="1297" y="801"/>
                  </a:lnTo>
                  <a:lnTo>
                    <a:pt x="1333" y="770"/>
                  </a:lnTo>
                  <a:lnTo>
                    <a:pt x="1371" y="741"/>
                  </a:lnTo>
                  <a:lnTo>
                    <a:pt x="1402" y="706"/>
                  </a:lnTo>
                  <a:lnTo>
                    <a:pt x="1432" y="672"/>
                  </a:lnTo>
                  <a:lnTo>
                    <a:pt x="1465" y="638"/>
                  </a:lnTo>
                  <a:lnTo>
                    <a:pt x="1498" y="605"/>
                  </a:lnTo>
                  <a:lnTo>
                    <a:pt x="1565" y="540"/>
                  </a:lnTo>
                  <a:lnTo>
                    <a:pt x="1634" y="476"/>
                  </a:lnTo>
                  <a:lnTo>
                    <a:pt x="1705" y="413"/>
                  </a:lnTo>
                  <a:lnTo>
                    <a:pt x="1775" y="351"/>
                  </a:lnTo>
                  <a:lnTo>
                    <a:pt x="1845" y="289"/>
                  </a:lnTo>
                  <a:lnTo>
                    <a:pt x="1914" y="227"/>
                  </a:lnTo>
                  <a:lnTo>
                    <a:pt x="1922" y="224"/>
                  </a:lnTo>
                  <a:lnTo>
                    <a:pt x="1930" y="222"/>
                  </a:lnTo>
                  <a:lnTo>
                    <a:pt x="1939" y="218"/>
                  </a:lnTo>
                  <a:lnTo>
                    <a:pt x="1948" y="215"/>
                  </a:lnTo>
                  <a:lnTo>
                    <a:pt x="1950" y="208"/>
                  </a:lnTo>
                  <a:lnTo>
                    <a:pt x="1953" y="200"/>
                  </a:lnTo>
                  <a:lnTo>
                    <a:pt x="1956" y="192"/>
                  </a:lnTo>
                  <a:lnTo>
                    <a:pt x="1961" y="185"/>
                  </a:lnTo>
                  <a:lnTo>
                    <a:pt x="1972" y="169"/>
                  </a:lnTo>
                  <a:lnTo>
                    <a:pt x="1985" y="154"/>
                  </a:lnTo>
                  <a:lnTo>
                    <a:pt x="2000" y="139"/>
                  </a:lnTo>
                  <a:lnTo>
                    <a:pt x="2017" y="123"/>
                  </a:lnTo>
                  <a:lnTo>
                    <a:pt x="2035" y="108"/>
                  </a:lnTo>
                  <a:lnTo>
                    <a:pt x="2054" y="94"/>
                  </a:lnTo>
                  <a:lnTo>
                    <a:pt x="2073" y="81"/>
                  </a:lnTo>
                  <a:lnTo>
                    <a:pt x="2093" y="67"/>
                  </a:lnTo>
                  <a:lnTo>
                    <a:pt x="2114" y="55"/>
                  </a:lnTo>
                  <a:lnTo>
                    <a:pt x="2133" y="43"/>
                  </a:lnTo>
                  <a:lnTo>
                    <a:pt x="2172" y="22"/>
                  </a:lnTo>
                  <a:lnTo>
                    <a:pt x="2204" y="4"/>
                  </a:lnTo>
                  <a:lnTo>
                    <a:pt x="2232" y="3"/>
                  </a:lnTo>
                  <a:lnTo>
                    <a:pt x="2258" y="3"/>
                  </a:lnTo>
                  <a:lnTo>
                    <a:pt x="2285" y="2"/>
                  </a:lnTo>
                  <a:lnTo>
                    <a:pt x="2313" y="2"/>
                  </a:lnTo>
                  <a:lnTo>
                    <a:pt x="2340" y="1"/>
                  </a:lnTo>
                  <a:lnTo>
                    <a:pt x="2366" y="1"/>
                  </a:lnTo>
                  <a:lnTo>
                    <a:pt x="2395" y="0"/>
                  </a:lnTo>
                  <a:lnTo>
                    <a:pt x="2422" y="0"/>
                  </a:lnTo>
                  <a:lnTo>
                    <a:pt x="2454" y="13"/>
                  </a:lnTo>
                  <a:lnTo>
                    <a:pt x="2482" y="27"/>
                  </a:lnTo>
                  <a:lnTo>
                    <a:pt x="2510" y="43"/>
                  </a:lnTo>
                  <a:lnTo>
                    <a:pt x="2535" y="60"/>
                  </a:lnTo>
                  <a:lnTo>
                    <a:pt x="2558" y="78"/>
                  </a:lnTo>
                  <a:lnTo>
                    <a:pt x="2580" y="97"/>
                  </a:lnTo>
                  <a:lnTo>
                    <a:pt x="2599" y="118"/>
                  </a:lnTo>
                  <a:lnTo>
                    <a:pt x="2616" y="139"/>
                  </a:lnTo>
                  <a:lnTo>
                    <a:pt x="2633" y="161"/>
                  </a:lnTo>
                  <a:lnTo>
                    <a:pt x="2646" y="184"/>
                  </a:lnTo>
                  <a:lnTo>
                    <a:pt x="2657" y="208"/>
                  </a:lnTo>
                  <a:lnTo>
                    <a:pt x="2667" y="232"/>
                  </a:lnTo>
                  <a:lnTo>
                    <a:pt x="2674" y="257"/>
                  </a:lnTo>
                  <a:lnTo>
                    <a:pt x="2680" y="282"/>
                  </a:lnTo>
                  <a:lnTo>
                    <a:pt x="2684" y="308"/>
                  </a:lnTo>
                  <a:lnTo>
                    <a:pt x="2685" y="333"/>
                  </a:lnTo>
                  <a:lnTo>
                    <a:pt x="2685" y="359"/>
                  </a:lnTo>
                  <a:lnTo>
                    <a:pt x="2684" y="386"/>
                  </a:lnTo>
                  <a:lnTo>
                    <a:pt x="2680" y="412"/>
                  </a:lnTo>
                  <a:lnTo>
                    <a:pt x="2674" y="438"/>
                  </a:lnTo>
                  <a:lnTo>
                    <a:pt x="2667" y="464"/>
                  </a:lnTo>
                  <a:lnTo>
                    <a:pt x="2657" y="489"/>
                  </a:lnTo>
                  <a:lnTo>
                    <a:pt x="2646" y="514"/>
                  </a:lnTo>
                  <a:lnTo>
                    <a:pt x="2633" y="540"/>
                  </a:lnTo>
                  <a:lnTo>
                    <a:pt x="2617" y="565"/>
                  </a:lnTo>
                  <a:lnTo>
                    <a:pt x="2601" y="588"/>
                  </a:lnTo>
                  <a:lnTo>
                    <a:pt x="2581" y="611"/>
                  </a:lnTo>
                  <a:lnTo>
                    <a:pt x="2562" y="633"/>
                  </a:lnTo>
                  <a:lnTo>
                    <a:pt x="2539" y="654"/>
                  </a:lnTo>
                  <a:lnTo>
                    <a:pt x="2515" y="675"/>
                  </a:lnTo>
                  <a:lnTo>
                    <a:pt x="2490" y="695"/>
                  </a:lnTo>
                  <a:lnTo>
                    <a:pt x="2461" y="713"/>
                  </a:lnTo>
                  <a:lnTo>
                    <a:pt x="2454" y="725"/>
                  </a:lnTo>
                  <a:lnTo>
                    <a:pt x="2445" y="737"/>
                  </a:lnTo>
                  <a:lnTo>
                    <a:pt x="2435" y="748"/>
                  </a:lnTo>
                  <a:lnTo>
                    <a:pt x="2425" y="759"/>
                  </a:lnTo>
                  <a:lnTo>
                    <a:pt x="2402" y="779"/>
                  </a:lnTo>
                  <a:lnTo>
                    <a:pt x="2379" y="797"/>
                  </a:lnTo>
                  <a:lnTo>
                    <a:pt x="2356" y="816"/>
                  </a:lnTo>
                  <a:lnTo>
                    <a:pt x="2334" y="836"/>
                  </a:lnTo>
                  <a:lnTo>
                    <a:pt x="2324" y="845"/>
                  </a:lnTo>
                  <a:lnTo>
                    <a:pt x="2314" y="856"/>
                  </a:lnTo>
                  <a:lnTo>
                    <a:pt x="2305" y="868"/>
                  </a:lnTo>
                  <a:lnTo>
                    <a:pt x="2296" y="880"/>
                  </a:lnTo>
                  <a:lnTo>
                    <a:pt x="2257" y="913"/>
                  </a:lnTo>
                  <a:lnTo>
                    <a:pt x="2190" y="970"/>
                  </a:lnTo>
                  <a:lnTo>
                    <a:pt x="2106" y="1041"/>
                  </a:lnTo>
                  <a:lnTo>
                    <a:pt x="2015" y="1121"/>
                  </a:lnTo>
                  <a:lnTo>
                    <a:pt x="1970" y="1161"/>
                  </a:lnTo>
                  <a:lnTo>
                    <a:pt x="1926" y="1200"/>
                  </a:lnTo>
                  <a:lnTo>
                    <a:pt x="1885" y="1239"/>
                  </a:lnTo>
                  <a:lnTo>
                    <a:pt x="1848" y="1275"/>
                  </a:lnTo>
                  <a:lnTo>
                    <a:pt x="1818" y="1307"/>
                  </a:lnTo>
                  <a:lnTo>
                    <a:pt x="1793" y="1335"/>
                  </a:lnTo>
                  <a:lnTo>
                    <a:pt x="1784" y="1347"/>
                  </a:lnTo>
                  <a:lnTo>
                    <a:pt x="1776" y="1358"/>
                  </a:lnTo>
                  <a:lnTo>
                    <a:pt x="1771" y="1366"/>
                  </a:lnTo>
                  <a:lnTo>
                    <a:pt x="1769" y="1374"/>
                  </a:lnTo>
                  <a:lnTo>
                    <a:pt x="1710" y="1426"/>
                  </a:lnTo>
                  <a:lnTo>
                    <a:pt x="1650" y="1479"/>
                  </a:lnTo>
                  <a:lnTo>
                    <a:pt x="1591" y="1532"/>
                  </a:lnTo>
                  <a:lnTo>
                    <a:pt x="1530" y="1586"/>
                  </a:lnTo>
                  <a:lnTo>
                    <a:pt x="1470" y="1639"/>
                  </a:lnTo>
                  <a:lnTo>
                    <a:pt x="1411" y="1694"/>
                  </a:lnTo>
                  <a:lnTo>
                    <a:pt x="1351" y="1749"/>
                  </a:lnTo>
                  <a:lnTo>
                    <a:pt x="1292" y="1803"/>
                  </a:lnTo>
                  <a:lnTo>
                    <a:pt x="1232" y="1859"/>
                  </a:lnTo>
                  <a:lnTo>
                    <a:pt x="1173" y="1915"/>
                  </a:lnTo>
                  <a:lnTo>
                    <a:pt x="1115" y="1970"/>
                  </a:lnTo>
                  <a:lnTo>
                    <a:pt x="1057" y="2026"/>
                  </a:lnTo>
                  <a:lnTo>
                    <a:pt x="1001" y="2082"/>
                  </a:lnTo>
                  <a:lnTo>
                    <a:pt x="944" y="2138"/>
                  </a:lnTo>
                  <a:lnTo>
                    <a:pt x="888" y="2195"/>
                  </a:lnTo>
                  <a:lnTo>
                    <a:pt x="832" y="2251"/>
                  </a:lnTo>
                  <a:lnTo>
                    <a:pt x="820" y="2259"/>
                  </a:lnTo>
                  <a:lnTo>
                    <a:pt x="810" y="2266"/>
                  </a:lnTo>
                  <a:lnTo>
                    <a:pt x="799" y="2275"/>
                  </a:lnTo>
                  <a:lnTo>
                    <a:pt x="789" y="2285"/>
                  </a:lnTo>
                  <a:lnTo>
                    <a:pt x="769" y="2307"/>
                  </a:lnTo>
                  <a:lnTo>
                    <a:pt x="751" y="2330"/>
                  </a:lnTo>
                  <a:lnTo>
                    <a:pt x="741" y="2340"/>
                  </a:lnTo>
                  <a:lnTo>
                    <a:pt x="732" y="2350"/>
                  </a:lnTo>
                  <a:lnTo>
                    <a:pt x="722" y="2360"/>
                  </a:lnTo>
                  <a:lnTo>
                    <a:pt x="713" y="2369"/>
                  </a:lnTo>
                  <a:lnTo>
                    <a:pt x="704" y="2376"/>
                  </a:lnTo>
                  <a:lnTo>
                    <a:pt x="693" y="2383"/>
                  </a:lnTo>
                  <a:lnTo>
                    <a:pt x="683" y="2387"/>
                  </a:lnTo>
                  <a:lnTo>
                    <a:pt x="672" y="2391"/>
                  </a:lnTo>
                  <a:lnTo>
                    <a:pt x="663" y="2402"/>
                  </a:lnTo>
                  <a:lnTo>
                    <a:pt x="654" y="2411"/>
                  </a:lnTo>
                  <a:lnTo>
                    <a:pt x="645" y="2421"/>
                  </a:lnTo>
                  <a:lnTo>
                    <a:pt x="635" y="2430"/>
                  </a:lnTo>
                  <a:lnTo>
                    <a:pt x="615" y="2447"/>
                  </a:lnTo>
                  <a:lnTo>
                    <a:pt x="593" y="2463"/>
                  </a:lnTo>
                  <a:lnTo>
                    <a:pt x="570" y="2476"/>
                  </a:lnTo>
                  <a:lnTo>
                    <a:pt x="546" y="2488"/>
                  </a:lnTo>
                  <a:lnTo>
                    <a:pt x="521" y="2499"/>
                  </a:lnTo>
                  <a:lnTo>
                    <a:pt x="496" y="2509"/>
                  </a:lnTo>
                  <a:lnTo>
                    <a:pt x="471" y="2516"/>
                  </a:lnTo>
                  <a:lnTo>
                    <a:pt x="444" y="2523"/>
                  </a:lnTo>
                  <a:lnTo>
                    <a:pt x="417" y="2529"/>
                  </a:lnTo>
                  <a:lnTo>
                    <a:pt x="390" y="2534"/>
                  </a:lnTo>
                  <a:lnTo>
                    <a:pt x="364" y="2537"/>
                  </a:lnTo>
                  <a:lnTo>
                    <a:pt x="337" y="2540"/>
                  </a:lnTo>
                  <a:lnTo>
                    <a:pt x="310" y="2542"/>
                  </a:lnTo>
                  <a:lnTo>
                    <a:pt x="283" y="25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2888" y="762"/>
              <a:ext cx="298" cy="286"/>
            </a:xfrm>
            <a:custGeom>
              <a:avLst/>
              <a:gdLst/>
              <a:ahLst/>
              <a:cxnLst>
                <a:cxn ang="0">
                  <a:pos x="248" y="2546"/>
                </a:cxn>
                <a:cxn ang="0">
                  <a:pos x="136" y="2470"/>
                </a:cxn>
                <a:cxn ang="0">
                  <a:pos x="81" y="2408"/>
                </a:cxn>
                <a:cxn ang="0">
                  <a:pos x="46" y="2355"/>
                </a:cxn>
                <a:cxn ang="0">
                  <a:pos x="21" y="2297"/>
                </a:cxn>
                <a:cxn ang="0">
                  <a:pos x="6" y="2234"/>
                </a:cxn>
                <a:cxn ang="0">
                  <a:pos x="0" y="2167"/>
                </a:cxn>
                <a:cxn ang="0">
                  <a:pos x="5" y="2094"/>
                </a:cxn>
                <a:cxn ang="0">
                  <a:pos x="92" y="1958"/>
                </a:cxn>
                <a:cxn ang="0">
                  <a:pos x="185" y="1852"/>
                </a:cxn>
                <a:cxn ang="0">
                  <a:pos x="254" y="1802"/>
                </a:cxn>
                <a:cxn ang="0">
                  <a:pos x="301" y="1774"/>
                </a:cxn>
                <a:cxn ang="0">
                  <a:pos x="448" y="1631"/>
                </a:cxn>
                <a:cxn ang="0">
                  <a:pos x="513" y="1554"/>
                </a:cxn>
                <a:cxn ang="0">
                  <a:pos x="537" y="1528"/>
                </a:cxn>
                <a:cxn ang="0">
                  <a:pos x="624" y="1460"/>
                </a:cxn>
                <a:cxn ang="0">
                  <a:pos x="760" y="1333"/>
                </a:cxn>
                <a:cxn ang="0">
                  <a:pos x="925" y="1163"/>
                </a:cxn>
                <a:cxn ang="0">
                  <a:pos x="1063" y="1024"/>
                </a:cxn>
                <a:cxn ang="0">
                  <a:pos x="1150" y="957"/>
                </a:cxn>
                <a:cxn ang="0">
                  <a:pos x="1276" y="854"/>
                </a:cxn>
                <a:cxn ang="0">
                  <a:pos x="1461" y="676"/>
                </a:cxn>
                <a:cxn ang="0">
                  <a:pos x="1504" y="636"/>
                </a:cxn>
                <a:cxn ang="0">
                  <a:pos x="1540" y="585"/>
                </a:cxn>
                <a:cxn ang="0">
                  <a:pos x="1621" y="515"/>
                </a:cxn>
                <a:cxn ang="0">
                  <a:pos x="1749" y="417"/>
                </a:cxn>
                <a:cxn ang="0">
                  <a:pos x="1788" y="372"/>
                </a:cxn>
                <a:cxn ang="0">
                  <a:pos x="1824" y="346"/>
                </a:cxn>
                <a:cxn ang="0">
                  <a:pos x="1890" y="275"/>
                </a:cxn>
                <a:cxn ang="0">
                  <a:pos x="2029" y="141"/>
                </a:cxn>
                <a:cxn ang="0">
                  <a:pos x="2135" y="61"/>
                </a:cxn>
                <a:cxn ang="0">
                  <a:pos x="2214" y="26"/>
                </a:cxn>
                <a:cxn ang="0">
                  <a:pos x="2249" y="9"/>
                </a:cxn>
                <a:cxn ang="0">
                  <a:pos x="2276" y="12"/>
                </a:cxn>
                <a:cxn ang="0">
                  <a:pos x="2284" y="20"/>
                </a:cxn>
                <a:cxn ang="0">
                  <a:pos x="2308" y="0"/>
                </a:cxn>
                <a:cxn ang="0">
                  <a:pos x="2368" y="9"/>
                </a:cxn>
                <a:cxn ang="0">
                  <a:pos x="2442" y="33"/>
                </a:cxn>
                <a:cxn ang="0">
                  <a:pos x="2525" y="67"/>
                </a:cxn>
                <a:cxn ang="0">
                  <a:pos x="2590" y="118"/>
                </a:cxn>
                <a:cxn ang="0">
                  <a:pos x="2639" y="183"/>
                </a:cxn>
                <a:cxn ang="0">
                  <a:pos x="2671" y="260"/>
                </a:cxn>
                <a:cxn ang="0">
                  <a:pos x="2686" y="344"/>
                </a:cxn>
                <a:cxn ang="0">
                  <a:pos x="2684" y="434"/>
                </a:cxn>
                <a:cxn ang="0">
                  <a:pos x="2665" y="523"/>
                </a:cxn>
                <a:cxn ang="0">
                  <a:pos x="2575" y="625"/>
                </a:cxn>
                <a:cxn ang="0">
                  <a:pos x="2467" y="746"/>
                </a:cxn>
                <a:cxn ang="0">
                  <a:pos x="2277" y="930"/>
                </a:cxn>
                <a:cxn ang="0">
                  <a:pos x="2054" y="1145"/>
                </a:cxn>
                <a:cxn ang="0">
                  <a:pos x="1829" y="1355"/>
                </a:cxn>
                <a:cxn ang="0">
                  <a:pos x="1596" y="1556"/>
                </a:cxn>
                <a:cxn ang="0">
                  <a:pos x="1353" y="1792"/>
                </a:cxn>
                <a:cxn ang="0">
                  <a:pos x="1097" y="2043"/>
                </a:cxn>
                <a:cxn ang="0">
                  <a:pos x="829" y="2284"/>
                </a:cxn>
                <a:cxn ang="0">
                  <a:pos x="552" y="2502"/>
                </a:cxn>
                <a:cxn ang="0">
                  <a:pos x="414" y="2558"/>
                </a:cxn>
                <a:cxn ang="0">
                  <a:pos x="325" y="2568"/>
                </a:cxn>
              </a:cxnLst>
              <a:rect l="0" t="0" r="r" b="b"/>
              <a:pathLst>
                <a:path w="2687" h="2570">
                  <a:moveTo>
                    <a:pt x="302" y="2570"/>
                  </a:moveTo>
                  <a:lnTo>
                    <a:pt x="282" y="2558"/>
                  </a:lnTo>
                  <a:lnTo>
                    <a:pt x="267" y="2551"/>
                  </a:lnTo>
                  <a:lnTo>
                    <a:pt x="248" y="2546"/>
                  </a:lnTo>
                  <a:lnTo>
                    <a:pt x="221" y="2539"/>
                  </a:lnTo>
                  <a:lnTo>
                    <a:pt x="190" y="2517"/>
                  </a:lnTo>
                  <a:lnTo>
                    <a:pt x="162" y="2494"/>
                  </a:lnTo>
                  <a:lnTo>
                    <a:pt x="136" y="2470"/>
                  </a:lnTo>
                  <a:lnTo>
                    <a:pt x="112" y="2446"/>
                  </a:lnTo>
                  <a:lnTo>
                    <a:pt x="101" y="2433"/>
                  </a:lnTo>
                  <a:lnTo>
                    <a:pt x="91" y="2421"/>
                  </a:lnTo>
                  <a:lnTo>
                    <a:pt x="81" y="2408"/>
                  </a:lnTo>
                  <a:lnTo>
                    <a:pt x="71" y="2395"/>
                  </a:lnTo>
                  <a:lnTo>
                    <a:pt x="62" y="2382"/>
                  </a:lnTo>
                  <a:lnTo>
                    <a:pt x="54" y="2368"/>
                  </a:lnTo>
                  <a:lnTo>
                    <a:pt x="46" y="2355"/>
                  </a:lnTo>
                  <a:lnTo>
                    <a:pt x="40" y="2340"/>
                  </a:lnTo>
                  <a:lnTo>
                    <a:pt x="33" y="2326"/>
                  </a:lnTo>
                  <a:lnTo>
                    <a:pt x="26" y="2312"/>
                  </a:lnTo>
                  <a:lnTo>
                    <a:pt x="21" y="2297"/>
                  </a:lnTo>
                  <a:lnTo>
                    <a:pt x="17" y="2281"/>
                  </a:lnTo>
                  <a:lnTo>
                    <a:pt x="12" y="2266"/>
                  </a:lnTo>
                  <a:lnTo>
                    <a:pt x="9" y="2251"/>
                  </a:lnTo>
                  <a:lnTo>
                    <a:pt x="6" y="2234"/>
                  </a:lnTo>
                  <a:lnTo>
                    <a:pt x="3" y="2218"/>
                  </a:lnTo>
                  <a:lnTo>
                    <a:pt x="2" y="2202"/>
                  </a:lnTo>
                  <a:lnTo>
                    <a:pt x="1" y="2184"/>
                  </a:lnTo>
                  <a:lnTo>
                    <a:pt x="0" y="2167"/>
                  </a:lnTo>
                  <a:lnTo>
                    <a:pt x="0" y="2149"/>
                  </a:lnTo>
                  <a:lnTo>
                    <a:pt x="1" y="2131"/>
                  </a:lnTo>
                  <a:lnTo>
                    <a:pt x="2" y="2112"/>
                  </a:lnTo>
                  <a:lnTo>
                    <a:pt x="5" y="2094"/>
                  </a:lnTo>
                  <a:lnTo>
                    <a:pt x="8" y="2074"/>
                  </a:lnTo>
                  <a:lnTo>
                    <a:pt x="31" y="2041"/>
                  </a:lnTo>
                  <a:lnTo>
                    <a:pt x="59" y="2002"/>
                  </a:lnTo>
                  <a:lnTo>
                    <a:pt x="92" y="1958"/>
                  </a:lnTo>
                  <a:lnTo>
                    <a:pt x="128" y="1913"/>
                  </a:lnTo>
                  <a:lnTo>
                    <a:pt x="147" y="1892"/>
                  </a:lnTo>
                  <a:lnTo>
                    <a:pt x="165" y="1871"/>
                  </a:lnTo>
                  <a:lnTo>
                    <a:pt x="185" y="1852"/>
                  </a:lnTo>
                  <a:lnTo>
                    <a:pt x="204" y="1835"/>
                  </a:lnTo>
                  <a:lnTo>
                    <a:pt x="224" y="1819"/>
                  </a:lnTo>
                  <a:lnTo>
                    <a:pt x="244" y="1806"/>
                  </a:lnTo>
                  <a:lnTo>
                    <a:pt x="254" y="1802"/>
                  </a:lnTo>
                  <a:lnTo>
                    <a:pt x="263" y="1798"/>
                  </a:lnTo>
                  <a:lnTo>
                    <a:pt x="273" y="1793"/>
                  </a:lnTo>
                  <a:lnTo>
                    <a:pt x="282" y="1791"/>
                  </a:lnTo>
                  <a:lnTo>
                    <a:pt x="301" y="1774"/>
                  </a:lnTo>
                  <a:lnTo>
                    <a:pt x="330" y="1745"/>
                  </a:lnTo>
                  <a:lnTo>
                    <a:pt x="368" y="1709"/>
                  </a:lnTo>
                  <a:lnTo>
                    <a:pt x="409" y="1670"/>
                  </a:lnTo>
                  <a:lnTo>
                    <a:pt x="448" y="1631"/>
                  </a:lnTo>
                  <a:lnTo>
                    <a:pt x="483" y="1592"/>
                  </a:lnTo>
                  <a:lnTo>
                    <a:pt x="497" y="1576"/>
                  </a:lnTo>
                  <a:lnTo>
                    <a:pt x="508" y="1562"/>
                  </a:lnTo>
                  <a:lnTo>
                    <a:pt x="513" y="1554"/>
                  </a:lnTo>
                  <a:lnTo>
                    <a:pt x="516" y="1549"/>
                  </a:lnTo>
                  <a:lnTo>
                    <a:pt x="518" y="1543"/>
                  </a:lnTo>
                  <a:lnTo>
                    <a:pt x="519" y="1539"/>
                  </a:lnTo>
                  <a:lnTo>
                    <a:pt x="537" y="1528"/>
                  </a:lnTo>
                  <a:lnTo>
                    <a:pt x="555" y="1517"/>
                  </a:lnTo>
                  <a:lnTo>
                    <a:pt x="573" y="1504"/>
                  </a:lnTo>
                  <a:lnTo>
                    <a:pt x="590" y="1490"/>
                  </a:lnTo>
                  <a:lnTo>
                    <a:pt x="624" y="1460"/>
                  </a:lnTo>
                  <a:lnTo>
                    <a:pt x="659" y="1428"/>
                  </a:lnTo>
                  <a:lnTo>
                    <a:pt x="693" y="1397"/>
                  </a:lnTo>
                  <a:lnTo>
                    <a:pt x="727" y="1364"/>
                  </a:lnTo>
                  <a:lnTo>
                    <a:pt x="760" y="1333"/>
                  </a:lnTo>
                  <a:lnTo>
                    <a:pt x="793" y="1305"/>
                  </a:lnTo>
                  <a:lnTo>
                    <a:pt x="829" y="1268"/>
                  </a:lnTo>
                  <a:lnTo>
                    <a:pt x="874" y="1219"/>
                  </a:lnTo>
                  <a:lnTo>
                    <a:pt x="925" y="1163"/>
                  </a:lnTo>
                  <a:lnTo>
                    <a:pt x="980" y="1105"/>
                  </a:lnTo>
                  <a:lnTo>
                    <a:pt x="1008" y="1078"/>
                  </a:lnTo>
                  <a:lnTo>
                    <a:pt x="1036" y="1051"/>
                  </a:lnTo>
                  <a:lnTo>
                    <a:pt x="1063" y="1024"/>
                  </a:lnTo>
                  <a:lnTo>
                    <a:pt x="1090" y="1001"/>
                  </a:lnTo>
                  <a:lnTo>
                    <a:pt x="1116" y="981"/>
                  </a:lnTo>
                  <a:lnTo>
                    <a:pt x="1140" y="964"/>
                  </a:lnTo>
                  <a:lnTo>
                    <a:pt x="1150" y="957"/>
                  </a:lnTo>
                  <a:lnTo>
                    <a:pt x="1161" y="950"/>
                  </a:lnTo>
                  <a:lnTo>
                    <a:pt x="1172" y="946"/>
                  </a:lnTo>
                  <a:lnTo>
                    <a:pt x="1182" y="941"/>
                  </a:lnTo>
                  <a:lnTo>
                    <a:pt x="1276" y="854"/>
                  </a:lnTo>
                  <a:lnTo>
                    <a:pt x="1347" y="786"/>
                  </a:lnTo>
                  <a:lnTo>
                    <a:pt x="1400" y="736"/>
                  </a:lnTo>
                  <a:lnTo>
                    <a:pt x="1437" y="700"/>
                  </a:lnTo>
                  <a:lnTo>
                    <a:pt x="1461" y="676"/>
                  </a:lnTo>
                  <a:lnTo>
                    <a:pt x="1477" y="661"/>
                  </a:lnTo>
                  <a:lnTo>
                    <a:pt x="1489" y="652"/>
                  </a:lnTo>
                  <a:lnTo>
                    <a:pt x="1499" y="647"/>
                  </a:lnTo>
                  <a:lnTo>
                    <a:pt x="1504" y="636"/>
                  </a:lnTo>
                  <a:lnTo>
                    <a:pt x="1510" y="625"/>
                  </a:lnTo>
                  <a:lnTo>
                    <a:pt x="1516" y="615"/>
                  </a:lnTo>
                  <a:lnTo>
                    <a:pt x="1524" y="605"/>
                  </a:lnTo>
                  <a:lnTo>
                    <a:pt x="1540" y="585"/>
                  </a:lnTo>
                  <a:lnTo>
                    <a:pt x="1559" y="567"/>
                  </a:lnTo>
                  <a:lnTo>
                    <a:pt x="1579" y="549"/>
                  </a:lnTo>
                  <a:lnTo>
                    <a:pt x="1599" y="532"/>
                  </a:lnTo>
                  <a:lnTo>
                    <a:pt x="1621" y="515"/>
                  </a:lnTo>
                  <a:lnTo>
                    <a:pt x="1643" y="499"/>
                  </a:lnTo>
                  <a:lnTo>
                    <a:pt x="1688" y="467"/>
                  </a:lnTo>
                  <a:lnTo>
                    <a:pt x="1729" y="435"/>
                  </a:lnTo>
                  <a:lnTo>
                    <a:pt x="1749" y="417"/>
                  </a:lnTo>
                  <a:lnTo>
                    <a:pt x="1767" y="400"/>
                  </a:lnTo>
                  <a:lnTo>
                    <a:pt x="1774" y="391"/>
                  </a:lnTo>
                  <a:lnTo>
                    <a:pt x="1782" y="381"/>
                  </a:lnTo>
                  <a:lnTo>
                    <a:pt x="1788" y="372"/>
                  </a:lnTo>
                  <a:lnTo>
                    <a:pt x="1795" y="363"/>
                  </a:lnTo>
                  <a:lnTo>
                    <a:pt x="1805" y="357"/>
                  </a:lnTo>
                  <a:lnTo>
                    <a:pt x="1815" y="352"/>
                  </a:lnTo>
                  <a:lnTo>
                    <a:pt x="1824" y="346"/>
                  </a:lnTo>
                  <a:lnTo>
                    <a:pt x="1832" y="340"/>
                  </a:lnTo>
                  <a:lnTo>
                    <a:pt x="1849" y="325"/>
                  </a:lnTo>
                  <a:lnTo>
                    <a:pt x="1864" y="309"/>
                  </a:lnTo>
                  <a:lnTo>
                    <a:pt x="1890" y="275"/>
                  </a:lnTo>
                  <a:lnTo>
                    <a:pt x="1916" y="239"/>
                  </a:lnTo>
                  <a:lnTo>
                    <a:pt x="1951" y="209"/>
                  </a:lnTo>
                  <a:lnTo>
                    <a:pt x="1989" y="175"/>
                  </a:lnTo>
                  <a:lnTo>
                    <a:pt x="2029" y="141"/>
                  </a:lnTo>
                  <a:lnTo>
                    <a:pt x="2070" y="106"/>
                  </a:lnTo>
                  <a:lnTo>
                    <a:pt x="2091" y="91"/>
                  </a:lnTo>
                  <a:lnTo>
                    <a:pt x="2113" y="75"/>
                  </a:lnTo>
                  <a:lnTo>
                    <a:pt x="2135" y="61"/>
                  </a:lnTo>
                  <a:lnTo>
                    <a:pt x="2158" y="49"/>
                  </a:lnTo>
                  <a:lnTo>
                    <a:pt x="2181" y="38"/>
                  </a:lnTo>
                  <a:lnTo>
                    <a:pt x="2202" y="29"/>
                  </a:lnTo>
                  <a:lnTo>
                    <a:pt x="2214" y="26"/>
                  </a:lnTo>
                  <a:lnTo>
                    <a:pt x="2225" y="24"/>
                  </a:lnTo>
                  <a:lnTo>
                    <a:pt x="2237" y="22"/>
                  </a:lnTo>
                  <a:lnTo>
                    <a:pt x="2249" y="20"/>
                  </a:lnTo>
                  <a:lnTo>
                    <a:pt x="2249" y="9"/>
                  </a:lnTo>
                  <a:lnTo>
                    <a:pt x="2249" y="0"/>
                  </a:lnTo>
                  <a:lnTo>
                    <a:pt x="2261" y="0"/>
                  </a:lnTo>
                  <a:lnTo>
                    <a:pt x="2275" y="0"/>
                  </a:lnTo>
                  <a:lnTo>
                    <a:pt x="2276" y="12"/>
                  </a:lnTo>
                  <a:lnTo>
                    <a:pt x="2277" y="17"/>
                  </a:lnTo>
                  <a:lnTo>
                    <a:pt x="2278" y="19"/>
                  </a:lnTo>
                  <a:lnTo>
                    <a:pt x="2281" y="20"/>
                  </a:lnTo>
                  <a:lnTo>
                    <a:pt x="2284" y="20"/>
                  </a:lnTo>
                  <a:lnTo>
                    <a:pt x="2289" y="20"/>
                  </a:lnTo>
                  <a:lnTo>
                    <a:pt x="2289" y="9"/>
                  </a:lnTo>
                  <a:lnTo>
                    <a:pt x="2289" y="0"/>
                  </a:lnTo>
                  <a:lnTo>
                    <a:pt x="2308" y="0"/>
                  </a:lnTo>
                  <a:lnTo>
                    <a:pt x="2328" y="0"/>
                  </a:lnTo>
                  <a:lnTo>
                    <a:pt x="2348" y="0"/>
                  </a:lnTo>
                  <a:lnTo>
                    <a:pt x="2368" y="0"/>
                  </a:lnTo>
                  <a:lnTo>
                    <a:pt x="2368" y="9"/>
                  </a:lnTo>
                  <a:lnTo>
                    <a:pt x="2368" y="20"/>
                  </a:lnTo>
                  <a:lnTo>
                    <a:pt x="2394" y="23"/>
                  </a:lnTo>
                  <a:lnTo>
                    <a:pt x="2419" y="27"/>
                  </a:lnTo>
                  <a:lnTo>
                    <a:pt x="2442" y="33"/>
                  </a:lnTo>
                  <a:lnTo>
                    <a:pt x="2464" y="39"/>
                  </a:lnTo>
                  <a:lnTo>
                    <a:pt x="2485" y="47"/>
                  </a:lnTo>
                  <a:lnTo>
                    <a:pt x="2505" y="56"/>
                  </a:lnTo>
                  <a:lnTo>
                    <a:pt x="2525" y="67"/>
                  </a:lnTo>
                  <a:lnTo>
                    <a:pt x="2542" y="78"/>
                  </a:lnTo>
                  <a:lnTo>
                    <a:pt x="2560" y="91"/>
                  </a:lnTo>
                  <a:lnTo>
                    <a:pt x="2575" y="104"/>
                  </a:lnTo>
                  <a:lnTo>
                    <a:pt x="2590" y="118"/>
                  </a:lnTo>
                  <a:lnTo>
                    <a:pt x="2604" y="133"/>
                  </a:lnTo>
                  <a:lnTo>
                    <a:pt x="2616" y="150"/>
                  </a:lnTo>
                  <a:lnTo>
                    <a:pt x="2628" y="166"/>
                  </a:lnTo>
                  <a:lnTo>
                    <a:pt x="2639" y="183"/>
                  </a:lnTo>
                  <a:lnTo>
                    <a:pt x="2648" y="202"/>
                  </a:lnTo>
                  <a:lnTo>
                    <a:pt x="2657" y="221"/>
                  </a:lnTo>
                  <a:lnTo>
                    <a:pt x="2665" y="240"/>
                  </a:lnTo>
                  <a:lnTo>
                    <a:pt x="2671" y="260"/>
                  </a:lnTo>
                  <a:lnTo>
                    <a:pt x="2677" y="281"/>
                  </a:lnTo>
                  <a:lnTo>
                    <a:pt x="2681" y="301"/>
                  </a:lnTo>
                  <a:lnTo>
                    <a:pt x="2684" y="323"/>
                  </a:lnTo>
                  <a:lnTo>
                    <a:pt x="2686" y="344"/>
                  </a:lnTo>
                  <a:lnTo>
                    <a:pt x="2687" y="366"/>
                  </a:lnTo>
                  <a:lnTo>
                    <a:pt x="2687" y="389"/>
                  </a:lnTo>
                  <a:lnTo>
                    <a:pt x="2686" y="411"/>
                  </a:lnTo>
                  <a:lnTo>
                    <a:pt x="2684" y="434"/>
                  </a:lnTo>
                  <a:lnTo>
                    <a:pt x="2681" y="455"/>
                  </a:lnTo>
                  <a:lnTo>
                    <a:pt x="2677" y="478"/>
                  </a:lnTo>
                  <a:lnTo>
                    <a:pt x="2671" y="500"/>
                  </a:lnTo>
                  <a:lnTo>
                    <a:pt x="2665" y="523"/>
                  </a:lnTo>
                  <a:lnTo>
                    <a:pt x="2657" y="545"/>
                  </a:lnTo>
                  <a:lnTo>
                    <a:pt x="2632" y="569"/>
                  </a:lnTo>
                  <a:lnTo>
                    <a:pt x="2604" y="596"/>
                  </a:lnTo>
                  <a:lnTo>
                    <a:pt x="2575" y="625"/>
                  </a:lnTo>
                  <a:lnTo>
                    <a:pt x="2547" y="655"/>
                  </a:lnTo>
                  <a:lnTo>
                    <a:pt x="2518" y="687"/>
                  </a:lnTo>
                  <a:lnTo>
                    <a:pt x="2491" y="718"/>
                  </a:lnTo>
                  <a:lnTo>
                    <a:pt x="2467" y="746"/>
                  </a:lnTo>
                  <a:lnTo>
                    <a:pt x="2446" y="772"/>
                  </a:lnTo>
                  <a:lnTo>
                    <a:pt x="2389" y="825"/>
                  </a:lnTo>
                  <a:lnTo>
                    <a:pt x="2334" y="877"/>
                  </a:lnTo>
                  <a:lnTo>
                    <a:pt x="2277" y="930"/>
                  </a:lnTo>
                  <a:lnTo>
                    <a:pt x="2221" y="984"/>
                  </a:lnTo>
                  <a:lnTo>
                    <a:pt x="2165" y="1038"/>
                  </a:lnTo>
                  <a:lnTo>
                    <a:pt x="2110" y="1091"/>
                  </a:lnTo>
                  <a:lnTo>
                    <a:pt x="2054" y="1145"/>
                  </a:lnTo>
                  <a:lnTo>
                    <a:pt x="1998" y="1198"/>
                  </a:lnTo>
                  <a:lnTo>
                    <a:pt x="1941" y="1252"/>
                  </a:lnTo>
                  <a:lnTo>
                    <a:pt x="1886" y="1304"/>
                  </a:lnTo>
                  <a:lnTo>
                    <a:pt x="1829" y="1355"/>
                  </a:lnTo>
                  <a:lnTo>
                    <a:pt x="1771" y="1408"/>
                  </a:lnTo>
                  <a:lnTo>
                    <a:pt x="1713" y="1458"/>
                  </a:lnTo>
                  <a:lnTo>
                    <a:pt x="1655" y="1508"/>
                  </a:lnTo>
                  <a:lnTo>
                    <a:pt x="1596" y="1556"/>
                  </a:lnTo>
                  <a:lnTo>
                    <a:pt x="1536" y="1604"/>
                  </a:lnTo>
                  <a:lnTo>
                    <a:pt x="1476" y="1667"/>
                  </a:lnTo>
                  <a:lnTo>
                    <a:pt x="1415" y="1729"/>
                  </a:lnTo>
                  <a:lnTo>
                    <a:pt x="1353" y="1792"/>
                  </a:lnTo>
                  <a:lnTo>
                    <a:pt x="1290" y="1855"/>
                  </a:lnTo>
                  <a:lnTo>
                    <a:pt x="1227" y="1918"/>
                  </a:lnTo>
                  <a:lnTo>
                    <a:pt x="1162" y="1981"/>
                  </a:lnTo>
                  <a:lnTo>
                    <a:pt x="1097" y="2043"/>
                  </a:lnTo>
                  <a:lnTo>
                    <a:pt x="1031" y="2104"/>
                  </a:lnTo>
                  <a:lnTo>
                    <a:pt x="965" y="2166"/>
                  </a:lnTo>
                  <a:lnTo>
                    <a:pt x="897" y="2226"/>
                  </a:lnTo>
                  <a:lnTo>
                    <a:pt x="829" y="2284"/>
                  </a:lnTo>
                  <a:lnTo>
                    <a:pt x="760" y="2340"/>
                  </a:lnTo>
                  <a:lnTo>
                    <a:pt x="692" y="2396"/>
                  </a:lnTo>
                  <a:lnTo>
                    <a:pt x="622" y="2450"/>
                  </a:lnTo>
                  <a:lnTo>
                    <a:pt x="552" y="2502"/>
                  </a:lnTo>
                  <a:lnTo>
                    <a:pt x="481" y="2551"/>
                  </a:lnTo>
                  <a:lnTo>
                    <a:pt x="459" y="2553"/>
                  </a:lnTo>
                  <a:lnTo>
                    <a:pt x="436" y="2556"/>
                  </a:lnTo>
                  <a:lnTo>
                    <a:pt x="414" y="2558"/>
                  </a:lnTo>
                  <a:lnTo>
                    <a:pt x="391" y="2561"/>
                  </a:lnTo>
                  <a:lnTo>
                    <a:pt x="369" y="2563"/>
                  </a:lnTo>
                  <a:lnTo>
                    <a:pt x="346" y="2565"/>
                  </a:lnTo>
                  <a:lnTo>
                    <a:pt x="325" y="2568"/>
                  </a:lnTo>
                  <a:lnTo>
                    <a:pt x="302" y="2570"/>
                  </a:lnTo>
                  <a:close/>
                </a:path>
              </a:pathLst>
            </a:custGeom>
            <a:solidFill>
              <a:srgbClr val="00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2439" y="859"/>
              <a:ext cx="82" cy="82"/>
            </a:xfrm>
            <a:custGeom>
              <a:avLst/>
              <a:gdLst/>
              <a:ahLst/>
              <a:cxnLst>
                <a:cxn ang="0">
                  <a:pos x="390" y="2"/>
                </a:cxn>
                <a:cxn ang="0">
                  <a:pos x="458" y="9"/>
                </a:cxn>
                <a:cxn ang="0">
                  <a:pos x="504" y="20"/>
                </a:cxn>
                <a:cxn ang="0">
                  <a:pos x="533" y="30"/>
                </a:cxn>
                <a:cxn ang="0">
                  <a:pos x="580" y="50"/>
                </a:cxn>
                <a:cxn ang="0">
                  <a:pos x="620" y="78"/>
                </a:cxn>
                <a:cxn ang="0">
                  <a:pos x="627" y="95"/>
                </a:cxn>
                <a:cxn ang="0">
                  <a:pos x="647" y="119"/>
                </a:cxn>
                <a:cxn ang="0">
                  <a:pos x="690" y="181"/>
                </a:cxn>
                <a:cxn ang="0">
                  <a:pos x="713" y="242"/>
                </a:cxn>
                <a:cxn ang="0">
                  <a:pos x="726" y="299"/>
                </a:cxn>
                <a:cxn ang="0">
                  <a:pos x="731" y="351"/>
                </a:cxn>
                <a:cxn ang="0">
                  <a:pos x="728" y="402"/>
                </a:cxn>
                <a:cxn ang="0">
                  <a:pos x="717" y="456"/>
                </a:cxn>
                <a:cxn ang="0">
                  <a:pos x="702" y="514"/>
                </a:cxn>
                <a:cxn ang="0">
                  <a:pos x="680" y="577"/>
                </a:cxn>
                <a:cxn ang="0">
                  <a:pos x="658" y="614"/>
                </a:cxn>
                <a:cxn ang="0">
                  <a:pos x="641" y="622"/>
                </a:cxn>
                <a:cxn ang="0">
                  <a:pos x="619" y="639"/>
                </a:cxn>
                <a:cxn ang="0">
                  <a:pos x="598" y="661"/>
                </a:cxn>
                <a:cxn ang="0">
                  <a:pos x="583" y="674"/>
                </a:cxn>
                <a:cxn ang="0">
                  <a:pos x="566" y="685"/>
                </a:cxn>
                <a:cxn ang="0">
                  <a:pos x="547" y="692"/>
                </a:cxn>
                <a:cxn ang="0">
                  <a:pos x="532" y="701"/>
                </a:cxn>
                <a:cxn ang="0">
                  <a:pos x="521" y="715"/>
                </a:cxn>
                <a:cxn ang="0">
                  <a:pos x="506" y="726"/>
                </a:cxn>
                <a:cxn ang="0">
                  <a:pos x="488" y="733"/>
                </a:cxn>
                <a:cxn ang="0">
                  <a:pos x="466" y="738"/>
                </a:cxn>
                <a:cxn ang="0">
                  <a:pos x="441" y="741"/>
                </a:cxn>
                <a:cxn ang="0">
                  <a:pos x="399" y="741"/>
                </a:cxn>
                <a:cxn ang="0">
                  <a:pos x="342" y="736"/>
                </a:cxn>
                <a:cxn ang="0">
                  <a:pos x="286" y="726"/>
                </a:cxn>
                <a:cxn ang="0">
                  <a:pos x="212" y="708"/>
                </a:cxn>
                <a:cxn ang="0">
                  <a:pos x="145" y="670"/>
                </a:cxn>
                <a:cxn ang="0">
                  <a:pos x="115" y="650"/>
                </a:cxn>
                <a:cxn ang="0">
                  <a:pos x="98" y="643"/>
                </a:cxn>
                <a:cxn ang="0">
                  <a:pos x="83" y="630"/>
                </a:cxn>
                <a:cxn ang="0">
                  <a:pos x="77" y="612"/>
                </a:cxn>
                <a:cxn ang="0">
                  <a:pos x="46" y="556"/>
                </a:cxn>
                <a:cxn ang="0">
                  <a:pos x="0" y="433"/>
                </a:cxn>
                <a:cxn ang="0">
                  <a:pos x="4" y="351"/>
                </a:cxn>
                <a:cxn ang="0">
                  <a:pos x="11" y="282"/>
                </a:cxn>
                <a:cxn ang="0">
                  <a:pos x="22" y="236"/>
                </a:cxn>
                <a:cxn ang="0">
                  <a:pos x="32" y="208"/>
                </a:cxn>
                <a:cxn ang="0">
                  <a:pos x="44" y="182"/>
                </a:cxn>
                <a:cxn ang="0">
                  <a:pos x="58" y="157"/>
                </a:cxn>
                <a:cxn ang="0">
                  <a:pos x="76" y="133"/>
                </a:cxn>
                <a:cxn ang="0">
                  <a:pos x="97" y="110"/>
                </a:cxn>
                <a:cxn ang="0">
                  <a:pos x="122" y="87"/>
                </a:cxn>
                <a:cxn ang="0">
                  <a:pos x="149" y="64"/>
                </a:cxn>
                <a:cxn ang="0">
                  <a:pos x="199" y="29"/>
                </a:cxn>
                <a:cxn ang="0">
                  <a:pos x="266" y="4"/>
                </a:cxn>
                <a:cxn ang="0">
                  <a:pos x="323" y="2"/>
                </a:cxn>
              </a:cxnLst>
              <a:rect l="0" t="0" r="r" b="b"/>
              <a:pathLst>
                <a:path w="731" h="741">
                  <a:moveTo>
                    <a:pt x="351" y="0"/>
                  </a:moveTo>
                  <a:lnTo>
                    <a:pt x="390" y="2"/>
                  </a:lnTo>
                  <a:lnTo>
                    <a:pt x="426" y="5"/>
                  </a:lnTo>
                  <a:lnTo>
                    <a:pt x="458" y="9"/>
                  </a:lnTo>
                  <a:lnTo>
                    <a:pt x="489" y="16"/>
                  </a:lnTo>
                  <a:lnTo>
                    <a:pt x="504" y="20"/>
                  </a:lnTo>
                  <a:lnTo>
                    <a:pt x="518" y="25"/>
                  </a:lnTo>
                  <a:lnTo>
                    <a:pt x="533" y="30"/>
                  </a:lnTo>
                  <a:lnTo>
                    <a:pt x="549" y="36"/>
                  </a:lnTo>
                  <a:lnTo>
                    <a:pt x="580" y="50"/>
                  </a:lnTo>
                  <a:lnTo>
                    <a:pt x="615" y="67"/>
                  </a:lnTo>
                  <a:lnTo>
                    <a:pt x="620" y="78"/>
                  </a:lnTo>
                  <a:lnTo>
                    <a:pt x="623" y="87"/>
                  </a:lnTo>
                  <a:lnTo>
                    <a:pt x="627" y="95"/>
                  </a:lnTo>
                  <a:lnTo>
                    <a:pt x="632" y="101"/>
                  </a:lnTo>
                  <a:lnTo>
                    <a:pt x="647" y="119"/>
                  </a:lnTo>
                  <a:lnTo>
                    <a:pt x="676" y="147"/>
                  </a:lnTo>
                  <a:lnTo>
                    <a:pt x="690" y="181"/>
                  </a:lnTo>
                  <a:lnTo>
                    <a:pt x="703" y="212"/>
                  </a:lnTo>
                  <a:lnTo>
                    <a:pt x="713" y="242"/>
                  </a:lnTo>
                  <a:lnTo>
                    <a:pt x="720" y="270"/>
                  </a:lnTo>
                  <a:lnTo>
                    <a:pt x="726" y="299"/>
                  </a:lnTo>
                  <a:lnTo>
                    <a:pt x="729" y="325"/>
                  </a:lnTo>
                  <a:lnTo>
                    <a:pt x="731" y="351"/>
                  </a:lnTo>
                  <a:lnTo>
                    <a:pt x="730" y="377"/>
                  </a:lnTo>
                  <a:lnTo>
                    <a:pt x="728" y="402"/>
                  </a:lnTo>
                  <a:lnTo>
                    <a:pt x="724" y="430"/>
                  </a:lnTo>
                  <a:lnTo>
                    <a:pt x="717" y="456"/>
                  </a:lnTo>
                  <a:lnTo>
                    <a:pt x="710" y="484"/>
                  </a:lnTo>
                  <a:lnTo>
                    <a:pt x="702" y="514"/>
                  </a:lnTo>
                  <a:lnTo>
                    <a:pt x="691" y="544"/>
                  </a:lnTo>
                  <a:lnTo>
                    <a:pt x="680" y="577"/>
                  </a:lnTo>
                  <a:lnTo>
                    <a:pt x="667" y="613"/>
                  </a:lnTo>
                  <a:lnTo>
                    <a:pt x="658" y="614"/>
                  </a:lnTo>
                  <a:lnTo>
                    <a:pt x="649" y="618"/>
                  </a:lnTo>
                  <a:lnTo>
                    <a:pt x="641" y="622"/>
                  </a:lnTo>
                  <a:lnTo>
                    <a:pt x="634" y="626"/>
                  </a:lnTo>
                  <a:lnTo>
                    <a:pt x="619" y="639"/>
                  </a:lnTo>
                  <a:lnTo>
                    <a:pt x="606" y="654"/>
                  </a:lnTo>
                  <a:lnTo>
                    <a:pt x="598" y="661"/>
                  </a:lnTo>
                  <a:lnTo>
                    <a:pt x="590" y="668"/>
                  </a:lnTo>
                  <a:lnTo>
                    <a:pt x="583" y="674"/>
                  </a:lnTo>
                  <a:lnTo>
                    <a:pt x="575" y="681"/>
                  </a:lnTo>
                  <a:lnTo>
                    <a:pt x="566" y="685"/>
                  </a:lnTo>
                  <a:lnTo>
                    <a:pt x="558" y="689"/>
                  </a:lnTo>
                  <a:lnTo>
                    <a:pt x="547" y="692"/>
                  </a:lnTo>
                  <a:lnTo>
                    <a:pt x="536" y="692"/>
                  </a:lnTo>
                  <a:lnTo>
                    <a:pt x="532" y="701"/>
                  </a:lnTo>
                  <a:lnTo>
                    <a:pt x="528" y="708"/>
                  </a:lnTo>
                  <a:lnTo>
                    <a:pt x="521" y="715"/>
                  </a:lnTo>
                  <a:lnTo>
                    <a:pt x="515" y="720"/>
                  </a:lnTo>
                  <a:lnTo>
                    <a:pt x="506" y="726"/>
                  </a:lnTo>
                  <a:lnTo>
                    <a:pt x="497" y="729"/>
                  </a:lnTo>
                  <a:lnTo>
                    <a:pt x="488" y="733"/>
                  </a:lnTo>
                  <a:lnTo>
                    <a:pt x="477" y="736"/>
                  </a:lnTo>
                  <a:lnTo>
                    <a:pt x="466" y="738"/>
                  </a:lnTo>
                  <a:lnTo>
                    <a:pt x="453" y="740"/>
                  </a:lnTo>
                  <a:lnTo>
                    <a:pt x="441" y="741"/>
                  </a:lnTo>
                  <a:lnTo>
                    <a:pt x="428" y="741"/>
                  </a:lnTo>
                  <a:lnTo>
                    <a:pt x="399" y="741"/>
                  </a:lnTo>
                  <a:lnTo>
                    <a:pt x="371" y="739"/>
                  </a:lnTo>
                  <a:lnTo>
                    <a:pt x="342" y="736"/>
                  </a:lnTo>
                  <a:lnTo>
                    <a:pt x="313" y="731"/>
                  </a:lnTo>
                  <a:lnTo>
                    <a:pt x="286" y="726"/>
                  </a:lnTo>
                  <a:lnTo>
                    <a:pt x="258" y="720"/>
                  </a:lnTo>
                  <a:lnTo>
                    <a:pt x="212" y="708"/>
                  </a:lnTo>
                  <a:lnTo>
                    <a:pt x="180" y="698"/>
                  </a:lnTo>
                  <a:lnTo>
                    <a:pt x="145" y="670"/>
                  </a:lnTo>
                  <a:lnTo>
                    <a:pt x="123" y="655"/>
                  </a:lnTo>
                  <a:lnTo>
                    <a:pt x="115" y="650"/>
                  </a:lnTo>
                  <a:lnTo>
                    <a:pt x="106" y="646"/>
                  </a:lnTo>
                  <a:lnTo>
                    <a:pt x="98" y="643"/>
                  </a:lnTo>
                  <a:lnTo>
                    <a:pt x="86" y="638"/>
                  </a:lnTo>
                  <a:lnTo>
                    <a:pt x="83" y="630"/>
                  </a:lnTo>
                  <a:lnTo>
                    <a:pt x="81" y="622"/>
                  </a:lnTo>
                  <a:lnTo>
                    <a:pt x="77" y="612"/>
                  </a:lnTo>
                  <a:lnTo>
                    <a:pt x="70" y="599"/>
                  </a:lnTo>
                  <a:lnTo>
                    <a:pt x="46" y="556"/>
                  </a:lnTo>
                  <a:lnTo>
                    <a:pt x="0" y="479"/>
                  </a:lnTo>
                  <a:lnTo>
                    <a:pt x="0" y="433"/>
                  </a:lnTo>
                  <a:lnTo>
                    <a:pt x="2" y="390"/>
                  </a:lnTo>
                  <a:lnTo>
                    <a:pt x="4" y="351"/>
                  </a:lnTo>
                  <a:lnTo>
                    <a:pt x="7" y="315"/>
                  </a:lnTo>
                  <a:lnTo>
                    <a:pt x="11" y="282"/>
                  </a:lnTo>
                  <a:lnTo>
                    <a:pt x="18" y="251"/>
                  </a:lnTo>
                  <a:lnTo>
                    <a:pt x="22" y="236"/>
                  </a:lnTo>
                  <a:lnTo>
                    <a:pt x="27" y="222"/>
                  </a:lnTo>
                  <a:lnTo>
                    <a:pt x="32" y="208"/>
                  </a:lnTo>
                  <a:lnTo>
                    <a:pt x="38" y="195"/>
                  </a:lnTo>
                  <a:lnTo>
                    <a:pt x="44" y="182"/>
                  </a:lnTo>
                  <a:lnTo>
                    <a:pt x="51" y="169"/>
                  </a:lnTo>
                  <a:lnTo>
                    <a:pt x="58" y="157"/>
                  </a:lnTo>
                  <a:lnTo>
                    <a:pt x="67" y="145"/>
                  </a:lnTo>
                  <a:lnTo>
                    <a:pt x="76" y="133"/>
                  </a:lnTo>
                  <a:lnTo>
                    <a:pt x="86" y="121"/>
                  </a:lnTo>
                  <a:lnTo>
                    <a:pt x="97" y="110"/>
                  </a:lnTo>
                  <a:lnTo>
                    <a:pt x="109" y="98"/>
                  </a:lnTo>
                  <a:lnTo>
                    <a:pt x="122" y="87"/>
                  </a:lnTo>
                  <a:lnTo>
                    <a:pt x="135" y="76"/>
                  </a:lnTo>
                  <a:lnTo>
                    <a:pt x="149" y="64"/>
                  </a:lnTo>
                  <a:lnTo>
                    <a:pt x="164" y="53"/>
                  </a:lnTo>
                  <a:lnTo>
                    <a:pt x="199" y="29"/>
                  </a:lnTo>
                  <a:lnTo>
                    <a:pt x="237" y="6"/>
                  </a:lnTo>
                  <a:lnTo>
                    <a:pt x="266" y="4"/>
                  </a:lnTo>
                  <a:lnTo>
                    <a:pt x="294" y="3"/>
                  </a:lnTo>
                  <a:lnTo>
                    <a:pt x="323" y="2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2464" y="783"/>
              <a:ext cx="80" cy="84"/>
            </a:xfrm>
            <a:custGeom>
              <a:avLst/>
              <a:gdLst/>
              <a:ahLst/>
              <a:cxnLst>
                <a:cxn ang="0">
                  <a:pos x="135" y="680"/>
                </a:cxn>
                <a:cxn ang="0">
                  <a:pos x="125" y="660"/>
                </a:cxn>
                <a:cxn ang="0">
                  <a:pos x="107" y="636"/>
                </a:cxn>
                <a:cxn ang="0">
                  <a:pos x="80" y="608"/>
                </a:cxn>
                <a:cxn ang="0">
                  <a:pos x="52" y="580"/>
                </a:cxn>
                <a:cxn ang="0">
                  <a:pos x="30" y="541"/>
                </a:cxn>
                <a:cxn ang="0">
                  <a:pos x="18" y="497"/>
                </a:cxn>
                <a:cxn ang="0">
                  <a:pos x="8" y="456"/>
                </a:cxn>
                <a:cxn ang="0">
                  <a:pos x="3" y="414"/>
                </a:cxn>
                <a:cxn ang="0">
                  <a:pos x="0" y="376"/>
                </a:cxn>
                <a:cxn ang="0">
                  <a:pos x="1" y="338"/>
                </a:cxn>
                <a:cxn ang="0">
                  <a:pos x="6" y="300"/>
                </a:cxn>
                <a:cxn ang="0">
                  <a:pos x="15" y="265"/>
                </a:cxn>
                <a:cxn ang="0">
                  <a:pos x="25" y="232"/>
                </a:cxn>
                <a:cxn ang="0">
                  <a:pos x="42" y="199"/>
                </a:cxn>
                <a:cxn ang="0">
                  <a:pos x="60" y="167"/>
                </a:cxn>
                <a:cxn ang="0">
                  <a:pos x="83" y="137"/>
                </a:cxn>
                <a:cxn ang="0">
                  <a:pos x="110" y="108"/>
                </a:cxn>
                <a:cxn ang="0">
                  <a:pos x="140" y="80"/>
                </a:cxn>
                <a:cxn ang="0">
                  <a:pos x="174" y="53"/>
                </a:cxn>
                <a:cxn ang="0">
                  <a:pos x="212" y="26"/>
                </a:cxn>
                <a:cxn ang="0">
                  <a:pos x="246" y="13"/>
                </a:cxn>
                <a:cxn ang="0">
                  <a:pos x="275" y="10"/>
                </a:cxn>
                <a:cxn ang="0">
                  <a:pos x="319" y="4"/>
                </a:cxn>
                <a:cxn ang="0">
                  <a:pos x="398" y="1"/>
                </a:cxn>
                <a:cxn ang="0">
                  <a:pos x="495" y="23"/>
                </a:cxn>
                <a:cxn ang="0">
                  <a:pos x="576" y="68"/>
                </a:cxn>
                <a:cxn ang="0">
                  <a:pos x="631" y="107"/>
                </a:cxn>
                <a:cxn ang="0">
                  <a:pos x="656" y="142"/>
                </a:cxn>
                <a:cxn ang="0">
                  <a:pos x="678" y="179"/>
                </a:cxn>
                <a:cxn ang="0">
                  <a:pos x="696" y="219"/>
                </a:cxn>
                <a:cxn ang="0">
                  <a:pos x="711" y="258"/>
                </a:cxn>
                <a:cxn ang="0">
                  <a:pos x="722" y="298"/>
                </a:cxn>
                <a:cxn ang="0">
                  <a:pos x="730" y="339"/>
                </a:cxn>
                <a:cxn ang="0">
                  <a:pos x="733" y="380"/>
                </a:cxn>
                <a:cxn ang="0">
                  <a:pos x="732" y="421"/>
                </a:cxn>
                <a:cxn ang="0">
                  <a:pos x="728" y="460"/>
                </a:cxn>
                <a:cxn ang="0">
                  <a:pos x="718" y="499"/>
                </a:cxn>
                <a:cxn ang="0">
                  <a:pos x="703" y="536"/>
                </a:cxn>
                <a:cxn ang="0">
                  <a:pos x="683" y="572"/>
                </a:cxn>
                <a:cxn ang="0">
                  <a:pos x="659" y="606"/>
                </a:cxn>
                <a:cxn ang="0">
                  <a:pos x="630" y="638"/>
                </a:cxn>
                <a:cxn ang="0">
                  <a:pos x="595" y="667"/>
                </a:cxn>
                <a:cxn ang="0">
                  <a:pos x="575" y="690"/>
                </a:cxn>
                <a:cxn ang="0">
                  <a:pos x="553" y="708"/>
                </a:cxn>
                <a:cxn ang="0">
                  <a:pos x="509" y="723"/>
                </a:cxn>
                <a:cxn ang="0">
                  <a:pos x="467" y="738"/>
                </a:cxn>
                <a:cxn ang="0">
                  <a:pos x="424" y="753"/>
                </a:cxn>
                <a:cxn ang="0">
                  <a:pos x="368" y="743"/>
                </a:cxn>
                <a:cxn ang="0">
                  <a:pos x="321" y="723"/>
                </a:cxn>
                <a:cxn ang="0">
                  <a:pos x="292" y="713"/>
                </a:cxn>
                <a:cxn ang="0">
                  <a:pos x="246" y="702"/>
                </a:cxn>
                <a:cxn ang="0">
                  <a:pos x="178" y="695"/>
                </a:cxn>
              </a:cxnLst>
              <a:rect l="0" t="0" r="r" b="b"/>
              <a:pathLst>
                <a:path w="733" h="760">
                  <a:moveTo>
                    <a:pt x="139" y="693"/>
                  </a:moveTo>
                  <a:lnTo>
                    <a:pt x="135" y="680"/>
                  </a:lnTo>
                  <a:lnTo>
                    <a:pt x="130" y="670"/>
                  </a:lnTo>
                  <a:lnTo>
                    <a:pt x="125" y="660"/>
                  </a:lnTo>
                  <a:lnTo>
                    <a:pt x="119" y="651"/>
                  </a:lnTo>
                  <a:lnTo>
                    <a:pt x="107" y="636"/>
                  </a:lnTo>
                  <a:lnTo>
                    <a:pt x="94" y="622"/>
                  </a:lnTo>
                  <a:lnTo>
                    <a:pt x="80" y="608"/>
                  </a:lnTo>
                  <a:lnTo>
                    <a:pt x="66" y="595"/>
                  </a:lnTo>
                  <a:lnTo>
                    <a:pt x="52" y="580"/>
                  </a:lnTo>
                  <a:lnTo>
                    <a:pt x="37" y="564"/>
                  </a:lnTo>
                  <a:lnTo>
                    <a:pt x="30" y="541"/>
                  </a:lnTo>
                  <a:lnTo>
                    <a:pt x="23" y="519"/>
                  </a:lnTo>
                  <a:lnTo>
                    <a:pt x="18" y="497"/>
                  </a:lnTo>
                  <a:lnTo>
                    <a:pt x="12" y="476"/>
                  </a:lnTo>
                  <a:lnTo>
                    <a:pt x="8" y="456"/>
                  </a:lnTo>
                  <a:lnTo>
                    <a:pt x="5" y="435"/>
                  </a:lnTo>
                  <a:lnTo>
                    <a:pt x="3" y="414"/>
                  </a:lnTo>
                  <a:lnTo>
                    <a:pt x="1" y="394"/>
                  </a:lnTo>
                  <a:lnTo>
                    <a:pt x="0" y="376"/>
                  </a:lnTo>
                  <a:lnTo>
                    <a:pt x="0" y="356"/>
                  </a:lnTo>
                  <a:lnTo>
                    <a:pt x="1" y="338"/>
                  </a:lnTo>
                  <a:lnTo>
                    <a:pt x="4" y="319"/>
                  </a:lnTo>
                  <a:lnTo>
                    <a:pt x="6" y="300"/>
                  </a:lnTo>
                  <a:lnTo>
                    <a:pt x="10" y="283"/>
                  </a:lnTo>
                  <a:lnTo>
                    <a:pt x="15" y="265"/>
                  </a:lnTo>
                  <a:lnTo>
                    <a:pt x="20" y="248"/>
                  </a:lnTo>
                  <a:lnTo>
                    <a:pt x="25" y="232"/>
                  </a:lnTo>
                  <a:lnTo>
                    <a:pt x="33" y="215"/>
                  </a:lnTo>
                  <a:lnTo>
                    <a:pt x="42" y="199"/>
                  </a:lnTo>
                  <a:lnTo>
                    <a:pt x="51" y="182"/>
                  </a:lnTo>
                  <a:lnTo>
                    <a:pt x="60" y="167"/>
                  </a:lnTo>
                  <a:lnTo>
                    <a:pt x="71" y="152"/>
                  </a:lnTo>
                  <a:lnTo>
                    <a:pt x="83" y="137"/>
                  </a:lnTo>
                  <a:lnTo>
                    <a:pt x="95" y="122"/>
                  </a:lnTo>
                  <a:lnTo>
                    <a:pt x="110" y="108"/>
                  </a:lnTo>
                  <a:lnTo>
                    <a:pt x="124" y="94"/>
                  </a:lnTo>
                  <a:lnTo>
                    <a:pt x="140" y="80"/>
                  </a:lnTo>
                  <a:lnTo>
                    <a:pt x="157" y="66"/>
                  </a:lnTo>
                  <a:lnTo>
                    <a:pt x="174" y="53"/>
                  </a:lnTo>
                  <a:lnTo>
                    <a:pt x="193" y="39"/>
                  </a:lnTo>
                  <a:lnTo>
                    <a:pt x="212" y="26"/>
                  </a:lnTo>
                  <a:lnTo>
                    <a:pt x="232" y="14"/>
                  </a:lnTo>
                  <a:lnTo>
                    <a:pt x="246" y="13"/>
                  </a:lnTo>
                  <a:lnTo>
                    <a:pt x="259" y="12"/>
                  </a:lnTo>
                  <a:lnTo>
                    <a:pt x="275" y="10"/>
                  </a:lnTo>
                  <a:lnTo>
                    <a:pt x="294" y="7"/>
                  </a:lnTo>
                  <a:lnTo>
                    <a:pt x="319" y="4"/>
                  </a:lnTo>
                  <a:lnTo>
                    <a:pt x="353" y="2"/>
                  </a:lnTo>
                  <a:lnTo>
                    <a:pt x="398" y="1"/>
                  </a:lnTo>
                  <a:lnTo>
                    <a:pt x="455" y="0"/>
                  </a:lnTo>
                  <a:lnTo>
                    <a:pt x="495" y="23"/>
                  </a:lnTo>
                  <a:lnTo>
                    <a:pt x="536" y="45"/>
                  </a:lnTo>
                  <a:lnTo>
                    <a:pt x="576" y="68"/>
                  </a:lnTo>
                  <a:lnTo>
                    <a:pt x="616" y="90"/>
                  </a:lnTo>
                  <a:lnTo>
                    <a:pt x="631" y="107"/>
                  </a:lnTo>
                  <a:lnTo>
                    <a:pt x="644" y="125"/>
                  </a:lnTo>
                  <a:lnTo>
                    <a:pt x="656" y="142"/>
                  </a:lnTo>
                  <a:lnTo>
                    <a:pt x="667" y="161"/>
                  </a:lnTo>
                  <a:lnTo>
                    <a:pt x="678" y="179"/>
                  </a:lnTo>
                  <a:lnTo>
                    <a:pt x="687" y="199"/>
                  </a:lnTo>
                  <a:lnTo>
                    <a:pt x="696" y="219"/>
                  </a:lnTo>
                  <a:lnTo>
                    <a:pt x="704" y="238"/>
                  </a:lnTo>
                  <a:lnTo>
                    <a:pt x="711" y="258"/>
                  </a:lnTo>
                  <a:lnTo>
                    <a:pt x="717" y="279"/>
                  </a:lnTo>
                  <a:lnTo>
                    <a:pt x="722" y="298"/>
                  </a:lnTo>
                  <a:lnTo>
                    <a:pt x="727" y="319"/>
                  </a:lnTo>
                  <a:lnTo>
                    <a:pt x="730" y="339"/>
                  </a:lnTo>
                  <a:lnTo>
                    <a:pt x="732" y="359"/>
                  </a:lnTo>
                  <a:lnTo>
                    <a:pt x="733" y="380"/>
                  </a:lnTo>
                  <a:lnTo>
                    <a:pt x="733" y="400"/>
                  </a:lnTo>
                  <a:lnTo>
                    <a:pt x="732" y="421"/>
                  </a:lnTo>
                  <a:lnTo>
                    <a:pt x="730" y="440"/>
                  </a:lnTo>
                  <a:lnTo>
                    <a:pt x="728" y="460"/>
                  </a:lnTo>
                  <a:lnTo>
                    <a:pt x="723" y="480"/>
                  </a:lnTo>
                  <a:lnTo>
                    <a:pt x="718" y="499"/>
                  </a:lnTo>
                  <a:lnTo>
                    <a:pt x="710" y="518"/>
                  </a:lnTo>
                  <a:lnTo>
                    <a:pt x="703" y="536"/>
                  </a:lnTo>
                  <a:lnTo>
                    <a:pt x="694" y="555"/>
                  </a:lnTo>
                  <a:lnTo>
                    <a:pt x="683" y="572"/>
                  </a:lnTo>
                  <a:lnTo>
                    <a:pt x="672" y="590"/>
                  </a:lnTo>
                  <a:lnTo>
                    <a:pt x="659" y="606"/>
                  </a:lnTo>
                  <a:lnTo>
                    <a:pt x="645" y="623"/>
                  </a:lnTo>
                  <a:lnTo>
                    <a:pt x="630" y="638"/>
                  </a:lnTo>
                  <a:lnTo>
                    <a:pt x="612" y="653"/>
                  </a:lnTo>
                  <a:lnTo>
                    <a:pt x="595" y="667"/>
                  </a:lnTo>
                  <a:lnTo>
                    <a:pt x="575" y="680"/>
                  </a:lnTo>
                  <a:lnTo>
                    <a:pt x="575" y="690"/>
                  </a:lnTo>
                  <a:lnTo>
                    <a:pt x="575" y="701"/>
                  </a:lnTo>
                  <a:lnTo>
                    <a:pt x="553" y="708"/>
                  </a:lnTo>
                  <a:lnTo>
                    <a:pt x="531" y="715"/>
                  </a:lnTo>
                  <a:lnTo>
                    <a:pt x="509" y="723"/>
                  </a:lnTo>
                  <a:lnTo>
                    <a:pt x="489" y="731"/>
                  </a:lnTo>
                  <a:lnTo>
                    <a:pt x="467" y="738"/>
                  </a:lnTo>
                  <a:lnTo>
                    <a:pt x="446" y="746"/>
                  </a:lnTo>
                  <a:lnTo>
                    <a:pt x="424" y="753"/>
                  </a:lnTo>
                  <a:lnTo>
                    <a:pt x="403" y="760"/>
                  </a:lnTo>
                  <a:lnTo>
                    <a:pt x="368" y="743"/>
                  </a:lnTo>
                  <a:lnTo>
                    <a:pt x="337" y="729"/>
                  </a:lnTo>
                  <a:lnTo>
                    <a:pt x="321" y="723"/>
                  </a:lnTo>
                  <a:lnTo>
                    <a:pt x="306" y="718"/>
                  </a:lnTo>
                  <a:lnTo>
                    <a:pt x="292" y="713"/>
                  </a:lnTo>
                  <a:lnTo>
                    <a:pt x="277" y="709"/>
                  </a:lnTo>
                  <a:lnTo>
                    <a:pt x="246" y="702"/>
                  </a:lnTo>
                  <a:lnTo>
                    <a:pt x="214" y="698"/>
                  </a:lnTo>
                  <a:lnTo>
                    <a:pt x="178" y="695"/>
                  </a:lnTo>
                  <a:lnTo>
                    <a:pt x="139" y="693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>
              <a:off x="2435" y="1524"/>
              <a:ext cx="236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pt-PT" sz="800" b="1">
                  <a:solidFill>
                    <a:srgbClr val="1F1A17"/>
                  </a:solidFill>
                  <a:latin typeface="Arial" charset="0"/>
                </a:rPr>
                <a:t>INSTITUTO NACIONAL DE ESTATÍSTICA</a:t>
              </a:r>
              <a:endParaRPr lang="pt-PT" sz="14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115" name="Line 19"/>
            <p:cNvSpPr>
              <a:spLocks noChangeShapeType="1"/>
            </p:cNvSpPr>
            <p:nvPr/>
          </p:nvSpPr>
          <p:spPr bwMode="auto">
            <a:xfrm>
              <a:off x="2471" y="1481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pt-PT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033" name="Group 20"/>
          <p:cNvGrpSpPr>
            <a:grpSpLocks/>
          </p:cNvGrpSpPr>
          <p:nvPr userDrawn="1"/>
        </p:nvGrpSpPr>
        <p:grpSpPr bwMode="auto">
          <a:xfrm>
            <a:off x="1588" y="936625"/>
            <a:ext cx="9145587" cy="5405438"/>
            <a:chOff x="1" y="590"/>
            <a:chExt cx="5761" cy="3405"/>
          </a:xfrm>
        </p:grpSpPr>
        <p:grpSp>
          <p:nvGrpSpPr>
            <p:cNvPr id="1036" name="Group 21"/>
            <p:cNvGrpSpPr>
              <a:grpSpLocks/>
            </p:cNvGrpSpPr>
            <p:nvPr/>
          </p:nvGrpSpPr>
          <p:grpSpPr bwMode="auto">
            <a:xfrm>
              <a:off x="1" y="590"/>
              <a:ext cx="5753" cy="854"/>
              <a:chOff x="1" y="590"/>
              <a:chExt cx="5753" cy="854"/>
            </a:xfrm>
          </p:grpSpPr>
          <p:pic>
            <p:nvPicPr>
              <p:cNvPr id="1061" name="Picture 22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2" name="Picture 23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3" name="Picture 24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4" name="Picture 25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5" name="Picture 26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6" name="Picture 27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7" name="Picture 28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7" name="Group 29"/>
            <p:cNvGrpSpPr>
              <a:grpSpLocks/>
            </p:cNvGrpSpPr>
            <p:nvPr/>
          </p:nvGrpSpPr>
          <p:grpSpPr bwMode="auto">
            <a:xfrm>
              <a:off x="9" y="1445"/>
              <a:ext cx="5753" cy="854"/>
              <a:chOff x="1" y="590"/>
              <a:chExt cx="5753" cy="854"/>
            </a:xfrm>
          </p:grpSpPr>
          <p:pic>
            <p:nvPicPr>
              <p:cNvPr id="1054" name="Picture 30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5" name="Picture 31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6" name="Picture 32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7" name="Picture 33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8" name="Picture 34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9" name="Picture 35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0" name="Picture 36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8" name="Group 37"/>
            <p:cNvGrpSpPr>
              <a:grpSpLocks/>
            </p:cNvGrpSpPr>
            <p:nvPr/>
          </p:nvGrpSpPr>
          <p:grpSpPr bwMode="auto">
            <a:xfrm>
              <a:off x="1" y="2301"/>
              <a:ext cx="5753" cy="854"/>
              <a:chOff x="1" y="590"/>
              <a:chExt cx="5753" cy="854"/>
            </a:xfrm>
          </p:grpSpPr>
          <p:pic>
            <p:nvPicPr>
              <p:cNvPr id="1047" name="Picture 38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8" name="Picture 39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9" name="Picture 40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0" name="Picture 41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1" name="Picture 42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2" name="Picture 43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3" name="Picture 44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9" name="Group 45"/>
            <p:cNvGrpSpPr>
              <a:grpSpLocks/>
            </p:cNvGrpSpPr>
            <p:nvPr/>
          </p:nvGrpSpPr>
          <p:grpSpPr bwMode="auto">
            <a:xfrm>
              <a:off x="1" y="3141"/>
              <a:ext cx="5753" cy="854"/>
              <a:chOff x="1" y="590"/>
              <a:chExt cx="5753" cy="854"/>
            </a:xfrm>
          </p:grpSpPr>
          <p:pic>
            <p:nvPicPr>
              <p:cNvPr id="1040" name="Picture 46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1" name="Picture 47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775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2" name="Picture 48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544" y="590"/>
                <a:ext cx="810" cy="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3" name="Picture 49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313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4" name="Picture 50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082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5" name="Picture 51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851" y="590"/>
                <a:ext cx="810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6" name="Picture 52" descr="Background_INE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620" y="590"/>
                <a:ext cx="1134" cy="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52" name="TextBox 51"/>
          <p:cNvSpPr txBox="1"/>
          <p:nvPr userDrawn="1"/>
        </p:nvSpPr>
        <p:spPr>
          <a:xfrm>
            <a:off x="3851275" y="6453188"/>
            <a:ext cx="482441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ZA" sz="1400" dirty="0">
                <a:solidFill>
                  <a:srgbClr val="000000"/>
                </a:solidFill>
                <a:latin typeface="Arial" charset="0"/>
              </a:rPr>
              <a:t>CEMPRE 2014 – 2015: VAMOS PARTICIPAR</a:t>
            </a:r>
          </a:p>
        </p:txBody>
      </p:sp>
      <p:pic>
        <p:nvPicPr>
          <p:cNvPr id="1035" name="Object 1"/>
          <p:cNvPicPr>
            <a:picLocks noChangeArrowheads="1"/>
          </p:cNvPicPr>
          <p:nvPr userDrawn="1"/>
        </p:nvPicPr>
        <p:blipFill>
          <a:blip r:embed="rId14" cstate="print"/>
          <a:srcRect t="-130" r="-53" b="-244"/>
          <a:stretch>
            <a:fillRect/>
          </a:stretch>
        </p:blipFill>
        <p:spPr bwMode="auto">
          <a:xfrm>
            <a:off x="8302625" y="-26988"/>
            <a:ext cx="806450" cy="89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34467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ransition spd="med">
    <p:wipe dir="r"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Batang" pitchFamily="18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3"/>
          <p:cNvSpPr>
            <a:spLocks noChangeArrowheads="1"/>
          </p:cNvSpPr>
          <p:nvPr/>
        </p:nvSpPr>
        <p:spPr bwMode="invGray">
          <a:xfrm>
            <a:off x="0" y="3500438"/>
            <a:ext cx="9144000" cy="2232025"/>
          </a:xfrm>
          <a:prstGeom prst="flowChartPunchedTape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3200" b="1" dirty="0" smtClean="0">
                <a:solidFill>
                  <a:srgbClr val="FFFFFF"/>
                </a:solidFill>
                <a:latin typeface="Calibri" pitchFamily="34" charset="0"/>
              </a:rPr>
              <a:t>Questionário de Estabelecimento de Empresas</a:t>
            </a:r>
            <a:endParaRPr lang="pt-PT" sz="3200" b="1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3315" name="Object 1"/>
          <p:cNvPicPr>
            <a:picLocks noChangeArrowheads="1"/>
          </p:cNvPicPr>
          <p:nvPr/>
        </p:nvPicPr>
        <p:blipFill>
          <a:blip r:embed="rId2" cstate="print"/>
          <a:srcRect t="-130" r="-53" b="-244"/>
          <a:stretch>
            <a:fillRect/>
          </a:stretch>
        </p:blipFill>
        <p:spPr bwMode="auto">
          <a:xfrm>
            <a:off x="179388" y="1052513"/>
            <a:ext cx="22320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1258888" y="5784850"/>
            <a:ext cx="6626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800" b="1" smtClean="0">
                <a:solidFill>
                  <a:srgbClr val="000000"/>
                </a:solidFill>
                <a:latin typeface="Calibri" pitchFamily="34" charset="0"/>
              </a:rPr>
              <a:t>Inhambane, </a:t>
            </a:r>
            <a:r>
              <a:rPr lang="en-ZA" sz="2800" b="1" dirty="0" smtClean="0">
                <a:solidFill>
                  <a:srgbClr val="000000"/>
                </a:solidFill>
                <a:latin typeface="Calibri" pitchFamily="34" charset="0"/>
              </a:rPr>
              <a:t>26 </a:t>
            </a:r>
            <a:r>
              <a:rPr lang="en-ZA" sz="2800" b="1" dirty="0">
                <a:solidFill>
                  <a:srgbClr val="000000"/>
                </a:solidFill>
                <a:latin typeface="Calibri" pitchFamily="34" charset="0"/>
              </a:rPr>
              <a:t>de </a:t>
            </a:r>
            <a:r>
              <a:rPr lang="pt-PT" sz="2800" b="1" dirty="0" smtClean="0">
                <a:solidFill>
                  <a:srgbClr val="000000"/>
                </a:solidFill>
                <a:latin typeface="Calibri" pitchFamily="34" charset="0"/>
              </a:rPr>
              <a:t>Setembro</a:t>
            </a:r>
            <a:r>
              <a:rPr lang="en-ZA" sz="28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ZA" sz="2800" b="1" dirty="0">
                <a:solidFill>
                  <a:srgbClr val="000000"/>
                </a:solidFill>
                <a:latin typeface="Calibri" pitchFamily="34" charset="0"/>
              </a:rPr>
              <a:t>de </a:t>
            </a:r>
            <a:r>
              <a:rPr lang="en-ZA" sz="2800" b="1" dirty="0" smtClean="0">
                <a:solidFill>
                  <a:srgbClr val="000000"/>
                </a:solidFill>
                <a:latin typeface="Calibri" pitchFamily="34" charset="0"/>
              </a:rPr>
              <a:t>2015</a:t>
            </a:r>
            <a:endParaRPr lang="en-ZA" sz="28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4859338" y="981075"/>
            <a:ext cx="4141787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CEMPRE 2014 – 2015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Formação</a:t>
            </a: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 de </a:t>
            </a: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Recenseadores</a:t>
            </a:r>
            <a:endParaRPr lang="en-ZA" sz="2400" b="1" dirty="0">
              <a:solidFill>
                <a:srgbClr val="000000"/>
              </a:solidFill>
              <a:latin typeface="Calibri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Zona</a:t>
            </a: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Sul</a:t>
            </a: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: - </a:t>
            </a: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Inhambane</a:t>
            </a:r>
            <a:endParaRPr lang="en-ZA" sz="2400" b="1" dirty="0">
              <a:solidFill>
                <a:srgbClr val="000000"/>
              </a:solidFill>
              <a:latin typeface="Calibri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                  - Gaza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                  - Maputo </a:t>
            </a: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Cidade</a:t>
            </a:r>
            <a:endParaRPr lang="en-ZA" sz="2400" b="1" dirty="0">
              <a:solidFill>
                <a:srgbClr val="000000"/>
              </a:solidFill>
              <a:latin typeface="Calibri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ZA" sz="2400" b="1" dirty="0">
                <a:solidFill>
                  <a:srgbClr val="000000"/>
                </a:solidFill>
                <a:latin typeface="Calibri" pitchFamily="34" charset="0"/>
              </a:rPr>
              <a:t>                  - Maputo </a:t>
            </a:r>
            <a:r>
              <a:rPr lang="en-ZA" sz="2400" b="1" dirty="0" err="1">
                <a:solidFill>
                  <a:srgbClr val="000000"/>
                </a:solidFill>
                <a:latin typeface="Calibri" pitchFamily="34" charset="0"/>
              </a:rPr>
              <a:t>Província</a:t>
            </a:r>
            <a:endParaRPr lang="en-ZA" sz="2400" b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644382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77798" y="963036"/>
            <a:ext cx="7899274" cy="512081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questões tem como </a:t>
            </a:r>
            <a:r>
              <a:rPr lang="pt-P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finalidade reunir 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informações 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 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número médio de homens e mulheres ao serviço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L:\Material do Cempre\INE-Retiro\FINAL Recenseadores\merda de\E.E\C.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5795" y="1706539"/>
            <a:ext cx="7060665" cy="441291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06389" y="70264"/>
            <a:ext cx="5607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C.2 </a:t>
            </a:r>
            <a:r>
              <a:rPr lang="pt-BR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Actividades</a:t>
            </a:r>
            <a:r>
              <a:rPr lang="pt-B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Económicas</a:t>
            </a:r>
            <a:r>
              <a:rPr lang="pt-B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Estabelecimento (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Numero de homens e mulheres ao serviço no ano de 2014)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0416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864204" y="966728"/>
            <a:ext cx="7605641" cy="508389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questões tem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como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finalidade reunir </a:t>
            </a:r>
            <a:r>
              <a:rPr lang="pt-BR" sz="1600" dirty="0" smtClean="0">
                <a:latin typeface="Times New Roman"/>
              </a:rPr>
              <a:t>dados referentes a pessoa que respondeu ao presente questionário.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L:\Material do Cempre\INE-Retiro\FINAL Recenseadores\merda de\E.E\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423" y="1648907"/>
            <a:ext cx="7211683" cy="4507302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06389" y="70264"/>
            <a:ext cx="5607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 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Nome e contacto do responsável por prestar informações.</a:t>
            </a:r>
            <a:endParaRPr lang="en-US" dirty="0" err="1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6097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975799" y="959592"/>
            <a:ext cx="7088288" cy="636295"/>
          </a:xfrm>
          <a:prstGeom prst="rect">
            <a:avLst/>
          </a:prstGeom>
          <a:solidFill>
            <a:srgbClr val="1C6A2B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recenseador deverá registar no espaço qualquer informação durante a entrevista que julgar pertinente.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L:\Material do Cempre\INE-Retiro\FINAL Recenseadores\merda de\E.E\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482" y="1742308"/>
            <a:ext cx="7191347" cy="4494592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102080" y="311353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E: Observações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6121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295" endPos="92000" dist="101600" dir="5400000" sy="-100000" algn="bl" rotWithShape="0"/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/>
          <a:lstStyle/>
          <a:p>
            <a:pPr algn="ctr"/>
            <a:r>
              <a:rPr lang="pt-PT" dirty="0" err="1" smtClean="0"/>
              <a:t>Obrigadooo</a:t>
            </a:r>
            <a:r>
              <a:rPr lang="en-US" dirty="0" smtClean="0"/>
              <a:t>!!!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75244" y="961323"/>
            <a:ext cx="667022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pt-PT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rabicParenR"/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Secção A: 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Identificação do estabelecimento;</a:t>
            </a: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arenR"/>
            </a:pPr>
            <a:r>
              <a:rPr lang="pt-PT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Secção </a:t>
            </a: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Situação e </a:t>
            </a:r>
            <a:r>
              <a:rPr lang="pt-PT">
                <a:latin typeface="Times New Roman" panose="02020603050405020304" pitchFamily="18" charset="0"/>
                <a:cs typeface="Times New Roman" panose="02020603050405020304" pitchFamily="18" charset="0"/>
              </a:rPr>
              <a:t>caracterização </a:t>
            </a:r>
            <a:r>
              <a:rPr lang="pt-PT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pt-PT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estabelecimento</a:t>
            </a:r>
            <a:r>
              <a:rPr lang="pt-PT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rabicParenR"/>
            </a:pP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Secção C: </a:t>
            </a:r>
            <a:r>
              <a:rPr lang="pt-P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Actividades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variáveis económicas;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arenR"/>
            </a:pP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Secção D: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Contactos;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arenR"/>
            </a:pP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Secção E: </a:t>
            </a:r>
            <a:r>
              <a:rPr lang="pt-PT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Observações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374832" y="4459803"/>
            <a:ext cx="6858677" cy="6463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pt-B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NOTA:</a:t>
            </a:r>
            <a:r>
              <a:rPr lang="pt-B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 inquiridor deve apresentar domínio total do questionário e dos conceitos.</a:t>
            </a:r>
            <a:endParaRPr lang="pt-P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277320" y="1076406"/>
            <a:ext cx="6933426" cy="369332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pt-PT" dirty="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Secções do questionário de </a:t>
            </a:r>
            <a:r>
              <a:rPr lang="pt-PT" dirty="0" smtClean="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Estabelecimentos de Empresas</a:t>
            </a:r>
            <a:endParaRPr lang="pt-PT" dirty="0">
              <a:solidFill>
                <a:schemeClr val="l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19880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734803" y="992651"/>
            <a:ext cx="7838829" cy="600762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PT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Secção </a:t>
            </a:r>
            <a:r>
              <a:rPr lang="pt-PT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</a:t>
            </a:r>
            <a:r>
              <a:rPr lang="pt-P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 composto 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sub - secções :</a:t>
            </a:r>
            <a:endParaRPr lang="pt-B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099668" y="2092037"/>
            <a:ext cx="66995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</a:pP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A.1 Identificação da empresa a que pertence o estabelecimento</a:t>
            </a:r>
            <a:r>
              <a:rPr lang="pt-P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50000"/>
              </a:lnSpc>
            </a:pP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A.2 Localização do estabelecimento; </a:t>
            </a:r>
          </a:p>
          <a:p>
            <a:pPr marL="742950" lvl="1" indent="-285750">
              <a:lnSpc>
                <a:spcPct val="150000"/>
              </a:lnSpc>
            </a:pP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A.3 Identificação do estabelecimento; 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A.4 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Endereço e contactos do estabelecimento.</a:t>
            </a:r>
            <a:endParaRPr lang="pt-PT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234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475945" y="999235"/>
            <a:ext cx="8460665" cy="921968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just" defTabSz="889000">
              <a:spcBef>
                <a:spcPct val="0"/>
              </a:spcBef>
              <a:spcAft>
                <a:spcPct val="35000"/>
              </a:spcAft>
            </a:pP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Nesta </a:t>
            </a:r>
            <a:r>
              <a:rPr lang="pt-PT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sub-secção</a:t>
            </a:r>
            <a:r>
              <a:rPr lang="pt-PT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são solicitados dados da empresa a que pertence o estabelecimento. São dados de grande importância pois iram permitir com que se junte a informação do estabelecimento com a empresa mãe durante a analise de dados</a:t>
            </a:r>
            <a:r>
              <a:rPr lang="pt-B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62173" y="249513"/>
            <a:ext cx="6103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A.1 Identificação da empresa a que pertence o estabelecimento</a:t>
            </a:r>
            <a:endParaRPr lang="en-US" dirty="0"/>
          </a:p>
        </p:txBody>
      </p:sp>
      <p:pic>
        <p:nvPicPr>
          <p:cNvPr id="1026" name="Picture 2" descr="L:\Material do Cempre\INE-Retiro\FINAL Recenseadores\merda de\E.E\A.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113" y="2063287"/>
            <a:ext cx="7720642" cy="4135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641576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02384" y="973187"/>
            <a:ext cx="8161487" cy="907372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just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Nesta </a:t>
            </a:r>
            <a:r>
              <a:rPr lang="pt-PT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sub-secção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tem como finalidade reunir informações 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das províncias, distritos, postos administrativos, localidades, bairros e aldeias ou povoados e bem como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coordenadas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geográficas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estabelecimento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87574" y="312598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A.2 Localização do estabelecimento;</a:t>
            </a:r>
            <a:endParaRPr lang="en-US" dirty="0"/>
          </a:p>
        </p:txBody>
      </p:sp>
      <p:pic>
        <p:nvPicPr>
          <p:cNvPr id="2050" name="Picture 2" descr="L:\Material do Cempre\INE-Retiro\FINAL Recenseadores\merda de\E.E\A.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521" y="1940948"/>
            <a:ext cx="7787008" cy="4352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387249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004336" y="1000723"/>
            <a:ext cx="7078615" cy="577911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questões tem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como finalidade recolher o </a:t>
            </a:r>
            <a:r>
              <a:rPr lang="pt-BR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nome oficial, o nome popular/sigla e bem como o N○ de </a:t>
            </a:r>
            <a:r>
              <a:rPr lang="pt-BR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Licenca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/Alvará do estabelecimento.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23464" y="243349"/>
            <a:ext cx="420499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1" indent="-285750">
              <a:lnSpc>
                <a:spcPct val="150000"/>
              </a:lnSpc>
            </a:pP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A.3 Identificação do estabelecimento; 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L:\Material do Cempre\INE-Retiro\FINAL Recenseadores\merda de\E.E\A.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6538" y="1768419"/>
            <a:ext cx="7061712" cy="4413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746167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42383" y="951892"/>
            <a:ext cx="7162805" cy="635368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questões tem como finalidade reunir informações sobre 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nome da avenida/rua, n.º, andar, flat, os contactos e detalhes de localização do estabelecimento.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41537" y="340879"/>
            <a:ext cx="4378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A.4 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Endereço e contactos do estabelecimento</a:t>
            </a:r>
            <a:endParaRPr lang="en-US" dirty="0"/>
          </a:p>
        </p:txBody>
      </p:sp>
      <p:pic>
        <p:nvPicPr>
          <p:cNvPr id="4098" name="Picture 2" descr="L:\Material do Cempre\INE-Retiro\FINAL Recenseadores\merda de\E.E\A.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681" y="1861909"/>
            <a:ext cx="6958972" cy="43493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079602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703569" y="1026365"/>
            <a:ext cx="7271095" cy="543639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questões tem como finalidade recolher  o ano da criação, a situação perante a </a:t>
            </a:r>
            <a:r>
              <a:rPr lang="pt-PT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actividade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bem como o tempo a que esta nessa situação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97147" y="216906"/>
            <a:ext cx="7099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B.1-B.3 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Situação e </a:t>
            </a:r>
            <a:r>
              <a:rPr lang="pt-PT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caracterizacção</a:t>
            </a:r>
            <a:r>
              <a:rPr lang="pt-PT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estabelecimento do estabelecimento</a:t>
            </a:r>
            <a:endParaRPr lang="en-US" dirty="0"/>
          </a:p>
        </p:txBody>
      </p:sp>
      <p:pic>
        <p:nvPicPr>
          <p:cNvPr id="5122" name="Picture 2" descr="L:\Material do Cempre\INE-Retiro\FINAL Recenseadores\merda de\E.E\B1-B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984" y="1750858"/>
            <a:ext cx="7261450" cy="45384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0867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925626" y="982730"/>
            <a:ext cx="7071061" cy="820190"/>
          </a:xfrm>
          <a:prstGeom prst="rect">
            <a:avLst/>
          </a:prstGeom>
          <a:solidFill>
            <a:srgbClr val="1C6A2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</a:pP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pt-P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questões tem como finalidade 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recolher informação referente a descrição das </a:t>
            </a:r>
            <a:r>
              <a:rPr lang="pt-PT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actividades</a:t>
            </a:r>
            <a:r>
              <a:rPr lang="pt-PT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 classificação os principais produtos produzidos ou vendidos e ou ainda os serviços prestados</a:t>
            </a:r>
            <a:r>
              <a:rPr lang="pt-B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L:\Material do Cempre\INE-Retiro\FINAL Recenseadores\merda de\E.E\C.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812" y="1906661"/>
            <a:ext cx="7007745" cy="437984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173795" y="216906"/>
            <a:ext cx="4925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C.1 </a:t>
            </a:r>
            <a:r>
              <a:rPr lang="pt-BR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Actividades</a:t>
            </a:r>
            <a:r>
              <a:rPr lang="pt-B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Económicas</a:t>
            </a:r>
            <a:r>
              <a:rPr lang="pt-BR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Estabelecimento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962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E">
  <a:themeElements>
    <a:clrScheme name="I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E">
      <a:majorFont>
        <a:latin typeface="Batang"/>
        <a:ea typeface=""/>
        <a:cs typeface=""/>
      </a:majorFont>
      <a:minorFont>
        <a:latin typeface="Batang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INE">
  <a:themeElements>
    <a:clrScheme name="I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E">
      <a:majorFont>
        <a:latin typeface="Batang"/>
        <a:ea typeface=""/>
        <a:cs typeface=""/>
      </a:majorFont>
      <a:minorFont>
        <a:latin typeface="Batan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Apresentacao Alves Finalv</Template>
  <TotalTime>4112</TotalTime>
  <Words>425</Words>
  <Application>Microsoft Office PowerPoint</Application>
  <PresentationFormat>On-screen Show (4:3)</PresentationFormat>
  <Paragraphs>40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INE</vt:lpstr>
      <vt:lpstr>1_INE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Obrigadooo!!!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Geillinger</dc:creator>
  <cp:lastModifiedBy> </cp:lastModifiedBy>
  <cp:revision>244</cp:revision>
  <dcterms:created xsi:type="dcterms:W3CDTF">2011-06-23T03:30:56Z</dcterms:created>
  <dcterms:modified xsi:type="dcterms:W3CDTF">2015-09-04T13:06:58Z</dcterms:modified>
</cp:coreProperties>
</file>